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2.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theme/theme3.xml" ContentType="application/vnd.openxmlformats-officedocument.theme+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3.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8" r:id="rId2"/>
    <p:sldMasterId id="2147483721" r:id="rId3"/>
    <p:sldMasterId id="2147483733" r:id="rId4"/>
  </p:sldMasterIdLst>
  <p:notesMasterIdLst>
    <p:notesMasterId r:id="rId36"/>
  </p:notesMasterIdLst>
  <p:sldIdLst>
    <p:sldId id="260" r:id="rId5"/>
    <p:sldId id="340" r:id="rId6"/>
    <p:sldId id="339" r:id="rId7"/>
    <p:sldId id="761" r:id="rId8"/>
    <p:sldId id="759" r:id="rId9"/>
    <p:sldId id="359" r:id="rId10"/>
    <p:sldId id="405" r:id="rId11"/>
    <p:sldId id="365" r:id="rId12"/>
    <p:sldId id="375" r:id="rId13"/>
    <p:sldId id="481" r:id="rId14"/>
    <p:sldId id="419" r:id="rId15"/>
    <p:sldId id="571" r:id="rId16"/>
    <p:sldId id="537" r:id="rId17"/>
    <p:sldId id="591" r:id="rId18"/>
    <p:sldId id="518" r:id="rId19"/>
    <p:sldId id="564" r:id="rId20"/>
    <p:sldId id="592" r:id="rId21"/>
    <p:sldId id="758" r:id="rId22"/>
    <p:sldId id="757" r:id="rId23"/>
    <p:sldId id="593" r:id="rId24"/>
    <p:sldId id="586" r:id="rId25"/>
    <p:sldId id="589" r:id="rId26"/>
    <p:sldId id="642" r:id="rId27"/>
    <p:sldId id="514" r:id="rId28"/>
    <p:sldId id="290" r:id="rId29"/>
    <p:sldId id="257" r:id="rId30"/>
    <p:sldId id="259" r:id="rId31"/>
    <p:sldId id="264" r:id="rId32"/>
    <p:sldId id="283" r:id="rId33"/>
    <p:sldId id="291" r:id="rId34"/>
    <p:sldId id="286" r:id="rId35"/>
  </p:sldIdLst>
  <p:sldSz cx="12192000" cy="6858000"/>
  <p:notesSz cx="6808788" cy="994092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0F0F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59" d="100"/>
          <a:sy n="59" d="100"/>
        </p:scale>
        <p:origin x="940" y="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heme" Target="theme/theme1.xml"/><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s>
</file>

<file path=ppt/diagrams/_rels/data3.xml.rels><?xml version="1.0" encoding="UTF-8" standalone="yes"?>
<Relationships xmlns="http://schemas.openxmlformats.org/package/2006/relationships"><Relationship Id="rId3" Type="http://schemas.openxmlformats.org/officeDocument/2006/relationships/image" Target="../media/image41.svg"/><Relationship Id="rId2" Type="http://schemas.openxmlformats.org/officeDocument/2006/relationships/image" Target="../media/image40.svg"/><Relationship Id="rId1" Type="http://schemas.openxmlformats.org/officeDocument/2006/relationships/image" Target="../media/image39.svg"/><Relationship Id="rId4" Type="http://schemas.openxmlformats.org/officeDocument/2006/relationships/image" Target="../media/image42.svg"/></Relationships>
</file>

<file path=ppt/diagrams/_rels/drawing3.xml.rels><?xml version="1.0" encoding="UTF-8" standalone="yes"?>
<Relationships xmlns="http://schemas.openxmlformats.org/package/2006/relationships"><Relationship Id="rId3" Type="http://schemas.openxmlformats.org/officeDocument/2006/relationships/image" Target="../media/image41.svg"/><Relationship Id="rId2" Type="http://schemas.openxmlformats.org/officeDocument/2006/relationships/image" Target="../media/image40.svg"/><Relationship Id="rId1" Type="http://schemas.openxmlformats.org/officeDocument/2006/relationships/image" Target="../media/image39.svg"/><Relationship Id="rId4" Type="http://schemas.openxmlformats.org/officeDocument/2006/relationships/image" Target="../media/image42.svg"/></Relationships>
</file>

<file path=ppt/diagrams/colors1.xml><?xml version="1.0" encoding="utf-8"?>
<dgm:colorsDef xmlns:dgm="http://schemas.openxmlformats.org/drawingml/2006/diagram" xmlns:a="http://schemas.openxmlformats.org/drawingml/2006/main" uniqueId="urn:microsoft.com/office/officeart/2005/8/colors/accent1_2#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4_2#1">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colored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accent2">
        <a:alpha val="0"/>
      </a:schemeClr>
    </dgm:fillClrLst>
    <dgm:linClrLst meth="repeat">
      <a:schemeClr val="accent2">
        <a:alpha val="0"/>
      </a:schemeClr>
    </dgm:linClrLst>
    <dgm:effectClrLst/>
    <dgm:txLinClrLst/>
    <dgm:txFillClrLst meth="repeat">
      <a:schemeClr val="accent2"/>
      <a:schemeClr val="accent3"/>
      <a:schemeClr val="accent4"/>
      <a:schemeClr val="accent5"/>
      <a:schemeClr val="accent6"/>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2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5_2#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B7D4C34-F285-4338-B5B0-CECEDB17EB8C}" type="doc">
      <dgm:prSet loTypeId="urn:microsoft.com/office/officeart/2017/3/layout/HorizontalPathTimeline" loCatId="process" qsTypeId="urn:microsoft.com/office/officeart/2005/8/quickstyle/simple1#11" qsCatId="simple" csTypeId="urn:microsoft.com/office/officeart/2005/8/colors/accent1_2#3" csCatId="accent1" phldr="1"/>
      <dgm:spPr/>
      <dgm:t>
        <a:bodyPr/>
        <a:lstStyle/>
        <a:p>
          <a:endParaRPr lang="en-US"/>
        </a:p>
      </dgm:t>
    </dgm:pt>
    <dgm:pt modelId="{3C5D053E-F86D-42CA-B50F-35F236E683CE}">
      <dgm:prSet/>
      <dgm:spPr/>
      <dgm:t>
        <a:bodyPr/>
        <a:lstStyle/>
        <a:p>
          <a:pPr>
            <a:defRPr b="1"/>
          </a:pPr>
          <a:r>
            <a:rPr lang="en-US">
              <a:latin typeface="Calibri Light" panose="020F0302020204030204"/>
            </a:rPr>
            <a:t>12</a:t>
          </a:r>
          <a:r>
            <a:rPr lang="en-US"/>
            <a:t> May</a:t>
          </a:r>
        </a:p>
      </dgm:t>
    </dgm:pt>
    <dgm:pt modelId="{1B585206-5186-448C-BDA0-15A3C76BA471}" type="parTrans" cxnId="{90C34205-C4C5-42E6-A393-9479B57BF29F}">
      <dgm:prSet/>
      <dgm:spPr/>
      <dgm:t>
        <a:bodyPr/>
        <a:lstStyle/>
        <a:p>
          <a:endParaRPr lang="en-US"/>
        </a:p>
      </dgm:t>
    </dgm:pt>
    <dgm:pt modelId="{E7B78712-1AD7-4CB9-BD03-A2960E8DD74D}" type="sibTrans" cxnId="{90C34205-C4C5-42E6-A393-9479B57BF29F}">
      <dgm:prSet/>
      <dgm:spPr/>
      <dgm:t>
        <a:bodyPr/>
        <a:lstStyle/>
        <a:p>
          <a:endParaRPr lang="en-US"/>
        </a:p>
      </dgm:t>
    </dgm:pt>
    <dgm:pt modelId="{14E88DAA-F563-4DEA-8F62-1A9330A98279}">
      <dgm:prSet/>
      <dgm:spPr/>
      <dgm:t>
        <a:bodyPr/>
        <a:lstStyle/>
        <a:p>
          <a:r>
            <a:rPr lang="en-US"/>
            <a:t>UCAS Undergraduate Apply opens for </a:t>
          </a:r>
          <a:r>
            <a:rPr lang="en-US">
              <a:latin typeface="Calibri Light" panose="020F0302020204030204"/>
            </a:rPr>
            <a:t>2027</a:t>
          </a:r>
          <a:r>
            <a:rPr lang="en-US"/>
            <a:t> entry.</a:t>
          </a:r>
        </a:p>
        <a:p>
          <a:r>
            <a:rPr lang="en-US"/>
            <a:t>UCAT Opens</a:t>
          </a:r>
        </a:p>
      </dgm:t>
    </dgm:pt>
    <dgm:pt modelId="{3644937F-08D6-47A2-94C5-97F02597E4C4}" type="parTrans" cxnId="{CD0B2967-29F1-4495-ABE2-3AD45B38C916}">
      <dgm:prSet/>
      <dgm:spPr/>
      <dgm:t>
        <a:bodyPr/>
        <a:lstStyle/>
        <a:p>
          <a:endParaRPr lang="en-US"/>
        </a:p>
      </dgm:t>
    </dgm:pt>
    <dgm:pt modelId="{0F27CA35-C44B-4704-95C5-A9C6130D8FD5}" type="sibTrans" cxnId="{CD0B2967-29F1-4495-ABE2-3AD45B38C916}">
      <dgm:prSet/>
      <dgm:spPr/>
      <dgm:t>
        <a:bodyPr/>
        <a:lstStyle/>
        <a:p>
          <a:endParaRPr lang="en-US"/>
        </a:p>
      </dgm:t>
    </dgm:pt>
    <dgm:pt modelId="{F394B8E5-E345-49D5-96C8-5D5DCC1C838A}">
      <dgm:prSet/>
      <dgm:spPr/>
      <dgm:t>
        <a:bodyPr/>
        <a:lstStyle/>
        <a:p>
          <a:pPr>
            <a:defRPr b="1"/>
          </a:pPr>
          <a:r>
            <a:rPr lang="en-US">
              <a:latin typeface="Calibri Light" panose="020F0302020204030204"/>
            </a:rPr>
            <a:t>1</a:t>
          </a:r>
          <a:r>
            <a:rPr lang="en-US"/>
            <a:t> September</a:t>
          </a:r>
        </a:p>
      </dgm:t>
    </dgm:pt>
    <dgm:pt modelId="{88887AA0-CEFD-4008-BEE8-C58CDE17E8F4}" type="parTrans" cxnId="{DB4E27DF-A2CE-467D-9CC0-6D1D46B608D3}">
      <dgm:prSet/>
      <dgm:spPr/>
      <dgm:t>
        <a:bodyPr/>
        <a:lstStyle/>
        <a:p>
          <a:endParaRPr lang="en-US"/>
        </a:p>
      </dgm:t>
    </dgm:pt>
    <dgm:pt modelId="{5C46DE98-0063-4335-8EE7-FFA25F893935}" type="sibTrans" cxnId="{DB4E27DF-A2CE-467D-9CC0-6D1D46B608D3}">
      <dgm:prSet/>
      <dgm:spPr/>
      <dgm:t>
        <a:bodyPr/>
        <a:lstStyle/>
        <a:p>
          <a:endParaRPr lang="en-US"/>
        </a:p>
      </dgm:t>
    </dgm:pt>
    <dgm:pt modelId="{B7326018-D203-4C02-BAED-FC02AC796860}">
      <dgm:prSet/>
      <dgm:spPr/>
      <dgm:t>
        <a:bodyPr/>
        <a:lstStyle/>
        <a:p>
          <a:r>
            <a:rPr lang="en-GB"/>
            <a:t>First day UCAS can receive a completed application to process</a:t>
          </a:r>
          <a:endParaRPr lang="en-US"/>
        </a:p>
      </dgm:t>
    </dgm:pt>
    <dgm:pt modelId="{BC39CA06-4608-4807-838A-40F0A7EA5EB2}" type="parTrans" cxnId="{C3E92267-0DE4-41D3-9A60-D909E8F4DEE9}">
      <dgm:prSet/>
      <dgm:spPr/>
      <dgm:t>
        <a:bodyPr/>
        <a:lstStyle/>
        <a:p>
          <a:endParaRPr lang="en-US"/>
        </a:p>
      </dgm:t>
    </dgm:pt>
    <dgm:pt modelId="{0AE32318-A7C3-469D-82C0-9EBB7968B482}" type="sibTrans" cxnId="{C3E92267-0DE4-41D3-9A60-D909E8F4DEE9}">
      <dgm:prSet/>
      <dgm:spPr/>
      <dgm:t>
        <a:bodyPr/>
        <a:lstStyle/>
        <a:p>
          <a:endParaRPr lang="en-US"/>
        </a:p>
      </dgm:t>
    </dgm:pt>
    <dgm:pt modelId="{C68AE64F-9762-4C86-8AE4-1BC276CD0A55}">
      <dgm:prSet/>
      <dgm:spPr/>
      <dgm:t>
        <a:bodyPr/>
        <a:lstStyle/>
        <a:p>
          <a:pPr>
            <a:defRPr b="1"/>
          </a:pPr>
          <a:r>
            <a:rPr lang="en-US"/>
            <a:t>15 October</a:t>
          </a:r>
        </a:p>
      </dgm:t>
    </dgm:pt>
    <dgm:pt modelId="{51A69B3C-D2C9-4A0A-B3BA-1C39FC1A084A}" type="parTrans" cxnId="{5F823CA2-9A79-4DD4-B757-8B42286D3271}">
      <dgm:prSet/>
      <dgm:spPr/>
      <dgm:t>
        <a:bodyPr/>
        <a:lstStyle/>
        <a:p>
          <a:endParaRPr lang="en-US"/>
        </a:p>
      </dgm:t>
    </dgm:pt>
    <dgm:pt modelId="{66EBBD8B-F1F8-4C5A-BB46-19E8B70F5DD6}" type="sibTrans" cxnId="{5F823CA2-9A79-4DD4-B757-8B42286D3271}">
      <dgm:prSet/>
      <dgm:spPr/>
      <dgm:t>
        <a:bodyPr/>
        <a:lstStyle/>
        <a:p>
          <a:endParaRPr lang="en-US"/>
        </a:p>
      </dgm:t>
    </dgm:pt>
    <dgm:pt modelId="{901F5441-C162-4E84-BC98-CCE6A8A9DBF3}">
      <dgm:prSet/>
      <dgm:spPr/>
      <dgm:t>
        <a:bodyPr/>
        <a:lstStyle/>
        <a:p>
          <a:r>
            <a:rPr lang="en-US"/>
            <a:t>UCAS Application deadline for courses in medicine, veterinary medicine/science, and dentistry, and courses at Oxford or Cambridge.</a:t>
          </a:r>
        </a:p>
        <a:p>
          <a:r>
            <a:rPr lang="en-US"/>
            <a:t>Last UCAT test 26 September</a:t>
          </a:r>
        </a:p>
      </dgm:t>
    </dgm:pt>
    <dgm:pt modelId="{49BE3330-361C-495E-88D6-7EE2DEA04C12}" type="parTrans" cxnId="{22A52BCE-05B0-478E-80AC-7A27EF6521F8}">
      <dgm:prSet/>
      <dgm:spPr/>
      <dgm:t>
        <a:bodyPr/>
        <a:lstStyle/>
        <a:p>
          <a:endParaRPr lang="en-US"/>
        </a:p>
      </dgm:t>
    </dgm:pt>
    <dgm:pt modelId="{DF0250FB-099C-46B1-9A85-7EEDA6B997A2}" type="sibTrans" cxnId="{22A52BCE-05B0-478E-80AC-7A27EF6521F8}">
      <dgm:prSet/>
      <dgm:spPr/>
      <dgm:t>
        <a:bodyPr/>
        <a:lstStyle/>
        <a:p>
          <a:endParaRPr lang="en-US"/>
        </a:p>
      </dgm:t>
    </dgm:pt>
    <dgm:pt modelId="{77D45CEA-3214-4034-AD8B-BD46C172DB24}">
      <dgm:prSet/>
      <dgm:spPr/>
      <dgm:t>
        <a:bodyPr/>
        <a:lstStyle/>
        <a:p>
          <a:pPr>
            <a:defRPr b="1"/>
          </a:pPr>
          <a:r>
            <a:rPr lang="en-US">
              <a:latin typeface="Calibri Light" panose="020F0302020204030204"/>
            </a:rPr>
            <a:t>13</a:t>
          </a:r>
          <a:r>
            <a:rPr lang="en-US"/>
            <a:t> January</a:t>
          </a:r>
        </a:p>
      </dgm:t>
    </dgm:pt>
    <dgm:pt modelId="{A6F392C9-A345-4227-9957-ABEE0341E945}" type="parTrans" cxnId="{A2EF5CFB-9BF9-408F-8B5E-DD463D5DEF2F}">
      <dgm:prSet/>
      <dgm:spPr/>
      <dgm:t>
        <a:bodyPr/>
        <a:lstStyle/>
        <a:p>
          <a:endParaRPr lang="en-US"/>
        </a:p>
      </dgm:t>
    </dgm:pt>
    <dgm:pt modelId="{5404C050-83CD-4DBD-9C83-C1D0E9C3A2E4}" type="sibTrans" cxnId="{A2EF5CFB-9BF9-408F-8B5E-DD463D5DEF2F}">
      <dgm:prSet/>
      <dgm:spPr/>
      <dgm:t>
        <a:bodyPr/>
        <a:lstStyle/>
        <a:p>
          <a:endParaRPr lang="en-US"/>
        </a:p>
      </dgm:t>
    </dgm:pt>
    <dgm:pt modelId="{20E50D89-3D06-4FCD-8DF5-D56262FF8765}">
      <dgm:prSet/>
      <dgm:spPr/>
      <dgm:t>
        <a:bodyPr/>
        <a:lstStyle/>
        <a:p>
          <a:r>
            <a:rPr lang="en-US"/>
            <a:t>UCAS Equal consideration application deadline.</a:t>
          </a:r>
        </a:p>
      </dgm:t>
    </dgm:pt>
    <dgm:pt modelId="{B09EDDDD-24CD-4E41-B792-0FE9BAC73202}" type="parTrans" cxnId="{2FD121CE-5B56-442C-97F4-3E473D1D6978}">
      <dgm:prSet/>
      <dgm:spPr/>
      <dgm:t>
        <a:bodyPr/>
        <a:lstStyle/>
        <a:p>
          <a:endParaRPr lang="en-US"/>
        </a:p>
      </dgm:t>
    </dgm:pt>
    <dgm:pt modelId="{E9A9FDC7-AAAE-442E-AAD9-02DB6D813E0B}" type="sibTrans" cxnId="{2FD121CE-5B56-442C-97F4-3E473D1D6978}">
      <dgm:prSet/>
      <dgm:spPr/>
      <dgm:t>
        <a:bodyPr/>
        <a:lstStyle/>
        <a:p>
          <a:endParaRPr lang="en-US"/>
        </a:p>
      </dgm:t>
    </dgm:pt>
    <dgm:pt modelId="{980E7C75-6CEC-4D6B-BA76-2D73E471542A}">
      <dgm:prSet/>
      <dgm:spPr/>
      <dgm:t>
        <a:bodyPr/>
        <a:lstStyle/>
        <a:p>
          <a:pPr>
            <a:defRPr b="1"/>
          </a:pPr>
          <a:r>
            <a:rPr lang="en-US">
              <a:latin typeface="Calibri Light" panose="020F0302020204030204"/>
            </a:rPr>
            <a:t>25</a:t>
          </a:r>
          <a:r>
            <a:rPr lang="en-US"/>
            <a:t> February</a:t>
          </a:r>
        </a:p>
      </dgm:t>
    </dgm:pt>
    <dgm:pt modelId="{4FE909FD-6C0D-4A40-AB7B-9F756DA55D35}" type="parTrans" cxnId="{B5FFEEC4-1C4F-4E4F-937F-7A10702AE118}">
      <dgm:prSet/>
      <dgm:spPr/>
      <dgm:t>
        <a:bodyPr/>
        <a:lstStyle/>
        <a:p>
          <a:endParaRPr lang="en-US"/>
        </a:p>
      </dgm:t>
    </dgm:pt>
    <dgm:pt modelId="{FCFB7DC7-C117-4D01-917E-7DCFB8EA48A9}" type="sibTrans" cxnId="{B5FFEEC4-1C4F-4E4F-937F-7A10702AE118}">
      <dgm:prSet/>
      <dgm:spPr/>
      <dgm:t>
        <a:bodyPr/>
        <a:lstStyle/>
        <a:p>
          <a:endParaRPr lang="en-US"/>
        </a:p>
      </dgm:t>
    </dgm:pt>
    <dgm:pt modelId="{4EEC5E3B-01AA-4670-B6D3-1AAC9127830C}">
      <dgm:prSet/>
      <dgm:spPr/>
      <dgm:t>
        <a:bodyPr/>
        <a:lstStyle/>
        <a:p>
          <a:r>
            <a:rPr lang="en-US"/>
            <a:t>UCAS Extra opens.</a:t>
          </a:r>
        </a:p>
      </dgm:t>
    </dgm:pt>
    <dgm:pt modelId="{C89CBB90-FAC6-4F13-BB92-8F2ED31272C1}" type="parTrans" cxnId="{10601F93-D353-4709-92C7-1E61D1EA37D5}">
      <dgm:prSet/>
      <dgm:spPr/>
      <dgm:t>
        <a:bodyPr/>
        <a:lstStyle/>
        <a:p>
          <a:endParaRPr lang="en-US"/>
        </a:p>
      </dgm:t>
    </dgm:pt>
    <dgm:pt modelId="{8100E67F-C78B-4051-8D28-2E5CC63A1729}" type="sibTrans" cxnId="{10601F93-D353-4709-92C7-1E61D1EA37D5}">
      <dgm:prSet/>
      <dgm:spPr/>
      <dgm:t>
        <a:bodyPr/>
        <a:lstStyle/>
        <a:p>
          <a:endParaRPr lang="en-US"/>
        </a:p>
      </dgm:t>
    </dgm:pt>
    <dgm:pt modelId="{E5C137A5-B468-41BD-AB64-8B3B8AC006BC}">
      <dgm:prSet phldr="0"/>
      <dgm:spPr/>
      <dgm:t>
        <a:bodyPr/>
        <a:lstStyle/>
        <a:p>
          <a:pPr>
            <a:defRPr b="1"/>
          </a:pPr>
          <a:r>
            <a:rPr lang="en-US">
              <a:latin typeface="Calibri Light" panose="020F0302020204030204"/>
            </a:rPr>
            <a:t>31 March</a:t>
          </a:r>
          <a:endParaRPr lang="en-US"/>
        </a:p>
      </dgm:t>
    </dgm:pt>
    <dgm:pt modelId="{7683CFAC-DA74-4DE2-B5CD-3BF67D54EEE5}" type="parTrans" cxnId="{FFA68CAA-A286-4FCB-8E77-FA3CD771B8BA}">
      <dgm:prSet/>
      <dgm:spPr/>
      <dgm:t>
        <a:bodyPr/>
        <a:lstStyle/>
        <a:p>
          <a:endParaRPr lang="en-US"/>
        </a:p>
      </dgm:t>
    </dgm:pt>
    <dgm:pt modelId="{F0F231A9-D5BD-4A2B-BD18-053283DDF1D2}" type="sibTrans" cxnId="{FFA68CAA-A286-4FCB-8E77-FA3CD771B8BA}">
      <dgm:prSet/>
      <dgm:spPr/>
      <dgm:t>
        <a:bodyPr/>
        <a:lstStyle/>
        <a:p>
          <a:endParaRPr lang="en-US"/>
        </a:p>
      </dgm:t>
    </dgm:pt>
    <dgm:pt modelId="{9A321ABA-1F35-4657-81C0-8E3FBBE8121E}">
      <dgm:prSet/>
      <dgm:spPr/>
      <dgm:t>
        <a:bodyPr/>
        <a:lstStyle/>
        <a:p>
          <a:r>
            <a:rPr lang="en-US" b="1">
              <a:latin typeface="Calibri Light" panose="020F0302020204030204"/>
            </a:rPr>
            <a:t>All offers should be made – for applications received by 13 January.</a:t>
          </a:r>
          <a:endParaRPr lang="en-US" b="1"/>
        </a:p>
      </dgm:t>
    </dgm:pt>
    <dgm:pt modelId="{40AFF1DD-3D02-4435-A5B2-9FCC46B92F39}" type="parTrans" cxnId="{C603EE1B-6937-4DBD-BBBA-F37B0741335E}">
      <dgm:prSet/>
      <dgm:spPr/>
      <dgm:t>
        <a:bodyPr/>
        <a:lstStyle/>
        <a:p>
          <a:endParaRPr lang="en-US"/>
        </a:p>
      </dgm:t>
    </dgm:pt>
    <dgm:pt modelId="{14B30FD9-768F-45A7-879B-90329E09F723}" type="sibTrans" cxnId="{C603EE1B-6937-4DBD-BBBA-F37B0741335E}">
      <dgm:prSet/>
      <dgm:spPr/>
      <dgm:t>
        <a:bodyPr/>
        <a:lstStyle/>
        <a:p>
          <a:endParaRPr lang="en-US"/>
        </a:p>
      </dgm:t>
    </dgm:pt>
    <dgm:pt modelId="{E118E979-5982-4F98-825F-638D7534D214}" type="pres">
      <dgm:prSet presAssocID="{CB7D4C34-F285-4338-B5B0-CECEDB17EB8C}" presName="root" presStyleCnt="0">
        <dgm:presLayoutVars>
          <dgm:chMax/>
          <dgm:chPref/>
          <dgm:animLvl val="lvl"/>
        </dgm:presLayoutVars>
      </dgm:prSet>
      <dgm:spPr/>
    </dgm:pt>
    <dgm:pt modelId="{D56D12F5-B9B5-40C3-B611-314CAFE494A1}" type="pres">
      <dgm:prSet presAssocID="{CB7D4C34-F285-4338-B5B0-CECEDB17EB8C}" presName="divider" presStyleLbl="node1" presStyleIdx="0" presStyleCnt="1"/>
      <dgm:spPr/>
    </dgm:pt>
    <dgm:pt modelId="{0E8C15A3-02E2-4077-95DD-C13B9873BE5A}" type="pres">
      <dgm:prSet presAssocID="{CB7D4C34-F285-4338-B5B0-CECEDB17EB8C}" presName="nodes" presStyleCnt="0">
        <dgm:presLayoutVars>
          <dgm:chMax/>
          <dgm:chPref/>
          <dgm:animLvl val="lvl"/>
        </dgm:presLayoutVars>
      </dgm:prSet>
      <dgm:spPr/>
    </dgm:pt>
    <dgm:pt modelId="{E6A9829A-73AF-458E-AD69-8E3E6AA6948C}" type="pres">
      <dgm:prSet presAssocID="{3C5D053E-F86D-42CA-B50F-35F236E683CE}" presName="composite" presStyleCnt="0"/>
      <dgm:spPr/>
    </dgm:pt>
    <dgm:pt modelId="{3BA693CE-EE3A-4E03-B255-3BEFA94A6FBB}" type="pres">
      <dgm:prSet presAssocID="{3C5D053E-F86D-42CA-B50F-35F236E683CE}" presName="L1TextContainer" presStyleLbl="revTx" presStyleIdx="0" presStyleCnt="6">
        <dgm:presLayoutVars>
          <dgm:chMax val="1"/>
          <dgm:chPref val="1"/>
          <dgm:bulletEnabled val="1"/>
        </dgm:presLayoutVars>
      </dgm:prSet>
      <dgm:spPr/>
    </dgm:pt>
    <dgm:pt modelId="{C1DDB870-4C5E-4DDD-BA25-F2C4A666257B}" type="pres">
      <dgm:prSet presAssocID="{3C5D053E-F86D-42CA-B50F-35F236E683CE}" presName="L2TextContainerWrapper" presStyleCnt="0">
        <dgm:presLayoutVars>
          <dgm:chMax val="0"/>
          <dgm:chPref val="0"/>
          <dgm:bulletEnabled val="1"/>
        </dgm:presLayoutVars>
      </dgm:prSet>
      <dgm:spPr/>
    </dgm:pt>
    <dgm:pt modelId="{53C96F62-C031-4DD7-A3A2-F093C9065DF4}" type="pres">
      <dgm:prSet presAssocID="{3C5D053E-F86D-42CA-B50F-35F236E683CE}" presName="L2TextContainer" presStyleLbl="bgAccFollowNode1" presStyleIdx="0" presStyleCnt="6"/>
      <dgm:spPr/>
    </dgm:pt>
    <dgm:pt modelId="{7D843A1F-1C37-4EA6-A491-40179FF8300D}" type="pres">
      <dgm:prSet presAssocID="{3C5D053E-F86D-42CA-B50F-35F236E683CE}" presName="FlexibleEmptyPlaceHolder" presStyleCnt="0"/>
      <dgm:spPr/>
    </dgm:pt>
    <dgm:pt modelId="{6C55BC98-E113-4394-A450-86B89408B4EB}" type="pres">
      <dgm:prSet presAssocID="{3C5D053E-F86D-42CA-B50F-35F236E683CE}" presName="ConnectLine" presStyleLbl="alignNode1" presStyleIdx="0" presStyleCnt="6"/>
      <dgm:spPr>
        <a:solidFill>
          <a:schemeClr val="accent1">
            <a:hueOff val="0"/>
            <a:satOff val="0"/>
            <a:lumOff val="0"/>
            <a:alphaOff val="0"/>
          </a:schemeClr>
        </a:solidFill>
        <a:ln w="6350" cap="flat" cmpd="sng" algn="ctr">
          <a:solidFill>
            <a:schemeClr val="accent1">
              <a:hueOff val="0"/>
              <a:satOff val="0"/>
              <a:lumOff val="0"/>
              <a:alphaOff val="0"/>
            </a:schemeClr>
          </a:solidFill>
          <a:prstDash val="dash"/>
          <a:miter lim="800000"/>
        </a:ln>
        <a:effectLst/>
      </dgm:spPr>
    </dgm:pt>
    <dgm:pt modelId="{C5A529DF-B818-45A9-B9F2-565C6CF94BC4}" type="pres">
      <dgm:prSet presAssocID="{3C5D053E-F86D-42CA-B50F-35F236E683CE}" presName="ConnectorPoint" presStyleLbl="fgAcc1" presStyleIdx="0" presStyleCnt="6"/>
      <dgm:spPr>
        <a:solidFill>
          <a:schemeClr val="lt1">
            <a:alpha val="90000"/>
            <a:hueOff val="0"/>
            <a:satOff val="0"/>
            <a:lumOff val="0"/>
            <a:alphaOff val="0"/>
          </a:schemeClr>
        </a:solidFill>
        <a:ln w="12700" cap="flat" cmpd="sng" algn="ctr">
          <a:noFill/>
          <a:prstDash val="solid"/>
          <a:miter lim="800000"/>
        </a:ln>
        <a:effectLst/>
      </dgm:spPr>
    </dgm:pt>
    <dgm:pt modelId="{DAB4AC90-214B-4CAB-8B0F-9657E9FE32CD}" type="pres">
      <dgm:prSet presAssocID="{3C5D053E-F86D-42CA-B50F-35F236E683CE}" presName="EmptyPlaceHolder" presStyleCnt="0"/>
      <dgm:spPr/>
    </dgm:pt>
    <dgm:pt modelId="{48816055-2B7D-444C-A835-DAC981BDB864}" type="pres">
      <dgm:prSet presAssocID="{E7B78712-1AD7-4CB9-BD03-A2960E8DD74D}" presName="spaceBetweenRectangles" presStyleCnt="0"/>
      <dgm:spPr/>
    </dgm:pt>
    <dgm:pt modelId="{E1E6538C-947C-4068-A1D6-33E8D59F09D6}" type="pres">
      <dgm:prSet presAssocID="{F394B8E5-E345-49D5-96C8-5D5DCC1C838A}" presName="composite" presStyleCnt="0"/>
      <dgm:spPr/>
    </dgm:pt>
    <dgm:pt modelId="{90F818DB-450C-455C-B6A7-C3916E6AF905}" type="pres">
      <dgm:prSet presAssocID="{F394B8E5-E345-49D5-96C8-5D5DCC1C838A}" presName="L1TextContainer" presStyleLbl="revTx" presStyleIdx="1" presStyleCnt="6">
        <dgm:presLayoutVars>
          <dgm:chMax val="1"/>
          <dgm:chPref val="1"/>
          <dgm:bulletEnabled val="1"/>
        </dgm:presLayoutVars>
      </dgm:prSet>
      <dgm:spPr/>
    </dgm:pt>
    <dgm:pt modelId="{A087661C-2365-4EB8-80C6-1D0C758B6AC2}" type="pres">
      <dgm:prSet presAssocID="{F394B8E5-E345-49D5-96C8-5D5DCC1C838A}" presName="L2TextContainerWrapper" presStyleCnt="0">
        <dgm:presLayoutVars>
          <dgm:chMax val="0"/>
          <dgm:chPref val="0"/>
          <dgm:bulletEnabled val="1"/>
        </dgm:presLayoutVars>
      </dgm:prSet>
      <dgm:spPr/>
    </dgm:pt>
    <dgm:pt modelId="{95A1243E-FB94-4A49-9F0C-1AF1AD4F05E3}" type="pres">
      <dgm:prSet presAssocID="{F394B8E5-E345-49D5-96C8-5D5DCC1C838A}" presName="L2TextContainer" presStyleLbl="bgAccFollowNode1" presStyleIdx="1" presStyleCnt="6"/>
      <dgm:spPr/>
    </dgm:pt>
    <dgm:pt modelId="{0C8A6A76-754E-4E97-A228-9028F6F17BB3}" type="pres">
      <dgm:prSet presAssocID="{F394B8E5-E345-49D5-96C8-5D5DCC1C838A}" presName="FlexibleEmptyPlaceHolder" presStyleCnt="0"/>
      <dgm:spPr/>
    </dgm:pt>
    <dgm:pt modelId="{2F4203C1-ED6E-41FE-9202-2950B750DB83}" type="pres">
      <dgm:prSet presAssocID="{F394B8E5-E345-49D5-96C8-5D5DCC1C838A}" presName="ConnectLine" presStyleLbl="alignNode1" presStyleIdx="1" presStyleCnt="6"/>
      <dgm:spPr>
        <a:solidFill>
          <a:schemeClr val="accent1">
            <a:hueOff val="0"/>
            <a:satOff val="0"/>
            <a:lumOff val="0"/>
            <a:alphaOff val="0"/>
          </a:schemeClr>
        </a:solidFill>
        <a:ln w="6350" cap="flat" cmpd="sng" algn="ctr">
          <a:solidFill>
            <a:schemeClr val="accent1">
              <a:hueOff val="0"/>
              <a:satOff val="0"/>
              <a:lumOff val="0"/>
              <a:alphaOff val="0"/>
            </a:schemeClr>
          </a:solidFill>
          <a:prstDash val="dash"/>
          <a:miter lim="800000"/>
        </a:ln>
        <a:effectLst/>
      </dgm:spPr>
    </dgm:pt>
    <dgm:pt modelId="{21B397B3-BBAA-4341-9CB8-60FAB9037736}" type="pres">
      <dgm:prSet presAssocID="{F394B8E5-E345-49D5-96C8-5D5DCC1C838A}" presName="ConnectorPoint" presStyleLbl="fgAcc1" presStyleIdx="1" presStyleCnt="6"/>
      <dgm:spPr>
        <a:solidFill>
          <a:schemeClr val="lt1">
            <a:alpha val="90000"/>
            <a:hueOff val="0"/>
            <a:satOff val="0"/>
            <a:lumOff val="0"/>
            <a:alphaOff val="0"/>
          </a:schemeClr>
        </a:solidFill>
        <a:ln w="12700" cap="flat" cmpd="sng" algn="ctr">
          <a:noFill/>
          <a:prstDash val="solid"/>
          <a:miter lim="800000"/>
        </a:ln>
        <a:effectLst/>
      </dgm:spPr>
    </dgm:pt>
    <dgm:pt modelId="{5929DA7A-04CE-48E2-A970-A6ADC34388B5}" type="pres">
      <dgm:prSet presAssocID="{F394B8E5-E345-49D5-96C8-5D5DCC1C838A}" presName="EmptyPlaceHolder" presStyleCnt="0"/>
      <dgm:spPr/>
    </dgm:pt>
    <dgm:pt modelId="{16B3CE64-8166-4D4E-ADEA-241CB43FC149}" type="pres">
      <dgm:prSet presAssocID="{5C46DE98-0063-4335-8EE7-FFA25F893935}" presName="spaceBetweenRectangles" presStyleCnt="0"/>
      <dgm:spPr/>
    </dgm:pt>
    <dgm:pt modelId="{338946AA-C90C-4EA9-847D-49599340A9E1}" type="pres">
      <dgm:prSet presAssocID="{C68AE64F-9762-4C86-8AE4-1BC276CD0A55}" presName="composite" presStyleCnt="0"/>
      <dgm:spPr/>
    </dgm:pt>
    <dgm:pt modelId="{F2EF7F3A-FB4F-4693-A7CE-7B09CC6E58D4}" type="pres">
      <dgm:prSet presAssocID="{C68AE64F-9762-4C86-8AE4-1BC276CD0A55}" presName="L1TextContainer" presStyleLbl="revTx" presStyleIdx="2" presStyleCnt="6">
        <dgm:presLayoutVars>
          <dgm:chMax val="1"/>
          <dgm:chPref val="1"/>
          <dgm:bulletEnabled val="1"/>
        </dgm:presLayoutVars>
      </dgm:prSet>
      <dgm:spPr/>
    </dgm:pt>
    <dgm:pt modelId="{106063FA-15A3-4DC4-A700-5C8AC66B032F}" type="pres">
      <dgm:prSet presAssocID="{C68AE64F-9762-4C86-8AE4-1BC276CD0A55}" presName="L2TextContainerWrapper" presStyleCnt="0">
        <dgm:presLayoutVars>
          <dgm:chMax val="0"/>
          <dgm:chPref val="0"/>
          <dgm:bulletEnabled val="1"/>
        </dgm:presLayoutVars>
      </dgm:prSet>
      <dgm:spPr/>
    </dgm:pt>
    <dgm:pt modelId="{F061AC30-D993-4D24-99D1-301D368C94B0}" type="pres">
      <dgm:prSet presAssocID="{C68AE64F-9762-4C86-8AE4-1BC276CD0A55}" presName="L2TextContainer" presStyleLbl="bgAccFollowNode1" presStyleIdx="2" presStyleCnt="6" custScaleX="105600" custScaleY="117976"/>
      <dgm:spPr/>
    </dgm:pt>
    <dgm:pt modelId="{98B5A003-6550-48FD-8F9D-1D46590DDEE3}" type="pres">
      <dgm:prSet presAssocID="{C68AE64F-9762-4C86-8AE4-1BC276CD0A55}" presName="FlexibleEmptyPlaceHolder" presStyleCnt="0"/>
      <dgm:spPr/>
    </dgm:pt>
    <dgm:pt modelId="{EBD1418B-FE0F-41D5-8C0C-1B2A9C0038A9}" type="pres">
      <dgm:prSet presAssocID="{C68AE64F-9762-4C86-8AE4-1BC276CD0A55}" presName="ConnectLine" presStyleLbl="alignNode1" presStyleIdx="2" presStyleCnt="6"/>
      <dgm:spPr>
        <a:solidFill>
          <a:schemeClr val="accent1">
            <a:hueOff val="0"/>
            <a:satOff val="0"/>
            <a:lumOff val="0"/>
            <a:alphaOff val="0"/>
          </a:schemeClr>
        </a:solidFill>
        <a:ln w="6350" cap="flat" cmpd="sng" algn="ctr">
          <a:solidFill>
            <a:schemeClr val="accent1">
              <a:hueOff val="0"/>
              <a:satOff val="0"/>
              <a:lumOff val="0"/>
              <a:alphaOff val="0"/>
            </a:schemeClr>
          </a:solidFill>
          <a:prstDash val="dash"/>
          <a:miter lim="800000"/>
        </a:ln>
        <a:effectLst/>
      </dgm:spPr>
    </dgm:pt>
    <dgm:pt modelId="{37BDF45A-A86E-4C8F-B239-FD52D94A96E4}" type="pres">
      <dgm:prSet presAssocID="{C68AE64F-9762-4C86-8AE4-1BC276CD0A55}" presName="ConnectorPoint" presStyleLbl="fgAcc1" presStyleIdx="2" presStyleCnt="6"/>
      <dgm:spPr>
        <a:solidFill>
          <a:schemeClr val="lt1">
            <a:alpha val="90000"/>
            <a:hueOff val="0"/>
            <a:satOff val="0"/>
            <a:lumOff val="0"/>
            <a:alphaOff val="0"/>
          </a:schemeClr>
        </a:solidFill>
        <a:ln w="12700" cap="flat" cmpd="sng" algn="ctr">
          <a:noFill/>
          <a:prstDash val="solid"/>
          <a:miter lim="800000"/>
        </a:ln>
        <a:effectLst/>
      </dgm:spPr>
    </dgm:pt>
    <dgm:pt modelId="{BBC643AA-C177-4AD5-8DEF-3AAA27C77497}" type="pres">
      <dgm:prSet presAssocID="{C68AE64F-9762-4C86-8AE4-1BC276CD0A55}" presName="EmptyPlaceHolder" presStyleCnt="0"/>
      <dgm:spPr/>
    </dgm:pt>
    <dgm:pt modelId="{011DE34B-B21A-49CF-BF14-55B11CBDEDB0}" type="pres">
      <dgm:prSet presAssocID="{66EBBD8B-F1F8-4C5A-BB46-19E8B70F5DD6}" presName="spaceBetweenRectangles" presStyleCnt="0"/>
      <dgm:spPr/>
    </dgm:pt>
    <dgm:pt modelId="{107BD114-3DC7-4211-81EC-05DEB4185256}" type="pres">
      <dgm:prSet presAssocID="{77D45CEA-3214-4034-AD8B-BD46C172DB24}" presName="composite" presStyleCnt="0"/>
      <dgm:spPr/>
    </dgm:pt>
    <dgm:pt modelId="{FA0E1652-AAF5-476C-913A-97AB64807ADF}" type="pres">
      <dgm:prSet presAssocID="{77D45CEA-3214-4034-AD8B-BD46C172DB24}" presName="L1TextContainer" presStyleLbl="revTx" presStyleIdx="3" presStyleCnt="6">
        <dgm:presLayoutVars>
          <dgm:chMax val="1"/>
          <dgm:chPref val="1"/>
          <dgm:bulletEnabled val="1"/>
        </dgm:presLayoutVars>
      </dgm:prSet>
      <dgm:spPr/>
    </dgm:pt>
    <dgm:pt modelId="{67F6C02A-3BC9-4364-942B-3DBBA2FD2902}" type="pres">
      <dgm:prSet presAssocID="{77D45CEA-3214-4034-AD8B-BD46C172DB24}" presName="L2TextContainerWrapper" presStyleCnt="0">
        <dgm:presLayoutVars>
          <dgm:chMax val="0"/>
          <dgm:chPref val="0"/>
          <dgm:bulletEnabled val="1"/>
        </dgm:presLayoutVars>
      </dgm:prSet>
      <dgm:spPr/>
    </dgm:pt>
    <dgm:pt modelId="{49FAC462-E57B-4D88-8141-B81497E5B362}" type="pres">
      <dgm:prSet presAssocID="{77D45CEA-3214-4034-AD8B-BD46C172DB24}" presName="L2TextContainer" presStyleLbl="bgAccFollowNode1" presStyleIdx="3" presStyleCnt="6"/>
      <dgm:spPr/>
    </dgm:pt>
    <dgm:pt modelId="{F8337772-43CE-432C-A68F-6D9FD88E7746}" type="pres">
      <dgm:prSet presAssocID="{77D45CEA-3214-4034-AD8B-BD46C172DB24}" presName="FlexibleEmptyPlaceHolder" presStyleCnt="0"/>
      <dgm:spPr/>
    </dgm:pt>
    <dgm:pt modelId="{6775224B-BFB9-4AA5-BB3B-7749E9BD74A3}" type="pres">
      <dgm:prSet presAssocID="{77D45CEA-3214-4034-AD8B-BD46C172DB24}" presName="ConnectLine" presStyleLbl="alignNode1" presStyleIdx="3" presStyleCnt="6"/>
      <dgm:spPr>
        <a:solidFill>
          <a:schemeClr val="accent1">
            <a:hueOff val="0"/>
            <a:satOff val="0"/>
            <a:lumOff val="0"/>
            <a:alphaOff val="0"/>
          </a:schemeClr>
        </a:solidFill>
        <a:ln w="6350" cap="flat" cmpd="sng" algn="ctr">
          <a:solidFill>
            <a:schemeClr val="accent1">
              <a:hueOff val="0"/>
              <a:satOff val="0"/>
              <a:lumOff val="0"/>
              <a:alphaOff val="0"/>
            </a:schemeClr>
          </a:solidFill>
          <a:prstDash val="dash"/>
          <a:miter lim="800000"/>
        </a:ln>
        <a:effectLst/>
      </dgm:spPr>
    </dgm:pt>
    <dgm:pt modelId="{3D069A7A-7523-4E51-98D8-EC8446D3FEB3}" type="pres">
      <dgm:prSet presAssocID="{77D45CEA-3214-4034-AD8B-BD46C172DB24}" presName="ConnectorPoint" presStyleLbl="fgAcc1" presStyleIdx="3" presStyleCnt="6"/>
      <dgm:spPr>
        <a:solidFill>
          <a:schemeClr val="lt1">
            <a:alpha val="90000"/>
            <a:hueOff val="0"/>
            <a:satOff val="0"/>
            <a:lumOff val="0"/>
            <a:alphaOff val="0"/>
          </a:schemeClr>
        </a:solidFill>
        <a:ln w="12700" cap="flat" cmpd="sng" algn="ctr">
          <a:noFill/>
          <a:prstDash val="solid"/>
          <a:miter lim="800000"/>
        </a:ln>
        <a:effectLst/>
      </dgm:spPr>
    </dgm:pt>
    <dgm:pt modelId="{52AA7013-B439-490D-89CB-91C03FC24961}" type="pres">
      <dgm:prSet presAssocID="{77D45CEA-3214-4034-AD8B-BD46C172DB24}" presName="EmptyPlaceHolder" presStyleCnt="0"/>
      <dgm:spPr/>
    </dgm:pt>
    <dgm:pt modelId="{3B869817-586C-4CE5-9586-78FD0D928039}" type="pres">
      <dgm:prSet presAssocID="{5404C050-83CD-4DBD-9C83-C1D0E9C3A2E4}" presName="spaceBetweenRectangles" presStyleCnt="0"/>
      <dgm:spPr/>
    </dgm:pt>
    <dgm:pt modelId="{D3C758FB-73BD-4C4F-9A26-2E9B83FB5EEE}" type="pres">
      <dgm:prSet presAssocID="{980E7C75-6CEC-4D6B-BA76-2D73E471542A}" presName="composite" presStyleCnt="0"/>
      <dgm:spPr/>
    </dgm:pt>
    <dgm:pt modelId="{16CCC2FC-17C4-4635-B7B5-1A1A69927A33}" type="pres">
      <dgm:prSet presAssocID="{980E7C75-6CEC-4D6B-BA76-2D73E471542A}" presName="L1TextContainer" presStyleLbl="revTx" presStyleIdx="4" presStyleCnt="6">
        <dgm:presLayoutVars>
          <dgm:chMax val="1"/>
          <dgm:chPref val="1"/>
          <dgm:bulletEnabled val="1"/>
        </dgm:presLayoutVars>
      </dgm:prSet>
      <dgm:spPr/>
    </dgm:pt>
    <dgm:pt modelId="{52E926A7-3110-4BAB-826E-B62D688BBA41}" type="pres">
      <dgm:prSet presAssocID="{980E7C75-6CEC-4D6B-BA76-2D73E471542A}" presName="L2TextContainerWrapper" presStyleCnt="0">
        <dgm:presLayoutVars>
          <dgm:chMax val="0"/>
          <dgm:chPref val="0"/>
          <dgm:bulletEnabled val="1"/>
        </dgm:presLayoutVars>
      </dgm:prSet>
      <dgm:spPr/>
    </dgm:pt>
    <dgm:pt modelId="{7D290257-A469-4B37-9571-E7CA3774F458}" type="pres">
      <dgm:prSet presAssocID="{980E7C75-6CEC-4D6B-BA76-2D73E471542A}" presName="L2TextContainer" presStyleLbl="bgAccFollowNode1" presStyleIdx="4" presStyleCnt="6"/>
      <dgm:spPr/>
    </dgm:pt>
    <dgm:pt modelId="{FC029148-0DAD-49D4-A513-920110AD1629}" type="pres">
      <dgm:prSet presAssocID="{980E7C75-6CEC-4D6B-BA76-2D73E471542A}" presName="FlexibleEmptyPlaceHolder" presStyleCnt="0"/>
      <dgm:spPr/>
    </dgm:pt>
    <dgm:pt modelId="{99962CDE-1507-4E70-BC36-C07C9C9D7768}" type="pres">
      <dgm:prSet presAssocID="{980E7C75-6CEC-4D6B-BA76-2D73E471542A}" presName="ConnectLine" presStyleLbl="alignNode1" presStyleIdx="4" presStyleCnt="6"/>
      <dgm:spPr>
        <a:solidFill>
          <a:schemeClr val="accent1">
            <a:hueOff val="0"/>
            <a:satOff val="0"/>
            <a:lumOff val="0"/>
            <a:alphaOff val="0"/>
          </a:schemeClr>
        </a:solidFill>
        <a:ln w="6350" cap="flat" cmpd="sng" algn="ctr">
          <a:solidFill>
            <a:schemeClr val="accent1">
              <a:hueOff val="0"/>
              <a:satOff val="0"/>
              <a:lumOff val="0"/>
              <a:alphaOff val="0"/>
            </a:schemeClr>
          </a:solidFill>
          <a:prstDash val="dash"/>
          <a:miter lim="800000"/>
        </a:ln>
        <a:effectLst/>
      </dgm:spPr>
    </dgm:pt>
    <dgm:pt modelId="{CEF49D95-C237-468F-A2A4-2B2618132F85}" type="pres">
      <dgm:prSet presAssocID="{980E7C75-6CEC-4D6B-BA76-2D73E471542A}" presName="ConnectorPoint" presStyleLbl="fgAcc1" presStyleIdx="4" presStyleCnt="6"/>
      <dgm:spPr>
        <a:solidFill>
          <a:schemeClr val="lt1">
            <a:alpha val="90000"/>
            <a:hueOff val="0"/>
            <a:satOff val="0"/>
            <a:lumOff val="0"/>
            <a:alphaOff val="0"/>
          </a:schemeClr>
        </a:solidFill>
        <a:ln w="12700" cap="flat" cmpd="sng" algn="ctr">
          <a:noFill/>
          <a:prstDash val="solid"/>
          <a:miter lim="800000"/>
        </a:ln>
        <a:effectLst/>
      </dgm:spPr>
    </dgm:pt>
    <dgm:pt modelId="{395F80AA-D667-4D8C-AF98-440C9E7146A5}" type="pres">
      <dgm:prSet presAssocID="{980E7C75-6CEC-4D6B-BA76-2D73E471542A}" presName="EmptyPlaceHolder" presStyleCnt="0"/>
      <dgm:spPr/>
    </dgm:pt>
    <dgm:pt modelId="{940C16EB-AB03-4F98-A69F-D450EF39CD31}" type="pres">
      <dgm:prSet presAssocID="{FCFB7DC7-C117-4D01-917E-7DCFB8EA48A9}" presName="spaceBetweenRectangles" presStyleCnt="0"/>
      <dgm:spPr/>
    </dgm:pt>
    <dgm:pt modelId="{01364CD1-7B65-4625-AF99-3FB3F1EB06BF}" type="pres">
      <dgm:prSet presAssocID="{E5C137A5-B468-41BD-AB64-8B3B8AC006BC}" presName="composite" presStyleCnt="0"/>
      <dgm:spPr/>
    </dgm:pt>
    <dgm:pt modelId="{A582A993-C4FE-4995-8C33-A91637B9DB1D}" type="pres">
      <dgm:prSet presAssocID="{E5C137A5-B468-41BD-AB64-8B3B8AC006BC}" presName="L1TextContainer" presStyleLbl="revTx" presStyleIdx="5" presStyleCnt="6">
        <dgm:presLayoutVars>
          <dgm:chMax val="1"/>
          <dgm:chPref val="1"/>
          <dgm:bulletEnabled val="1"/>
        </dgm:presLayoutVars>
      </dgm:prSet>
      <dgm:spPr/>
    </dgm:pt>
    <dgm:pt modelId="{7CBD2026-0256-4AFF-A476-6AF3AD07B222}" type="pres">
      <dgm:prSet presAssocID="{E5C137A5-B468-41BD-AB64-8B3B8AC006BC}" presName="L2TextContainerWrapper" presStyleCnt="0">
        <dgm:presLayoutVars>
          <dgm:chMax val="0"/>
          <dgm:chPref val="0"/>
          <dgm:bulletEnabled val="1"/>
        </dgm:presLayoutVars>
      </dgm:prSet>
      <dgm:spPr/>
    </dgm:pt>
    <dgm:pt modelId="{63A99FF9-F34B-4749-BD34-A0EA96D37D71}" type="pres">
      <dgm:prSet presAssocID="{E5C137A5-B468-41BD-AB64-8B3B8AC006BC}" presName="L2TextContainer" presStyleLbl="bgAccFollowNode1" presStyleIdx="5" presStyleCnt="6"/>
      <dgm:spPr/>
    </dgm:pt>
    <dgm:pt modelId="{7995FDA6-1BCF-4341-A837-E3D25F7F054C}" type="pres">
      <dgm:prSet presAssocID="{E5C137A5-B468-41BD-AB64-8B3B8AC006BC}" presName="FlexibleEmptyPlaceHolder" presStyleCnt="0"/>
      <dgm:spPr/>
    </dgm:pt>
    <dgm:pt modelId="{36B9229A-1B49-4FF3-BD07-C7B93F8D9EEC}" type="pres">
      <dgm:prSet presAssocID="{E5C137A5-B468-41BD-AB64-8B3B8AC006BC}" presName="ConnectLine" presStyleLbl="alignNode1" presStyleIdx="5" presStyleCnt="6"/>
      <dgm:spPr>
        <a:solidFill>
          <a:schemeClr val="accent1">
            <a:hueOff val="0"/>
            <a:satOff val="0"/>
            <a:lumOff val="0"/>
            <a:alphaOff val="0"/>
          </a:schemeClr>
        </a:solidFill>
        <a:ln w="6350" cap="flat" cmpd="sng" algn="ctr">
          <a:solidFill>
            <a:schemeClr val="accent1">
              <a:hueOff val="0"/>
              <a:satOff val="0"/>
              <a:lumOff val="0"/>
              <a:alphaOff val="0"/>
            </a:schemeClr>
          </a:solidFill>
          <a:prstDash val="dash"/>
          <a:miter lim="800000"/>
        </a:ln>
        <a:effectLst/>
      </dgm:spPr>
    </dgm:pt>
    <dgm:pt modelId="{521B0288-2C14-4F74-A186-05ADD902C1BE}" type="pres">
      <dgm:prSet presAssocID="{E5C137A5-B468-41BD-AB64-8B3B8AC006BC}" presName="ConnectorPoint" presStyleLbl="fgAcc1" presStyleIdx="5" presStyleCnt="6"/>
      <dgm:spPr>
        <a:solidFill>
          <a:schemeClr val="lt1">
            <a:alpha val="90000"/>
            <a:hueOff val="0"/>
            <a:satOff val="0"/>
            <a:lumOff val="0"/>
            <a:alphaOff val="0"/>
          </a:schemeClr>
        </a:solidFill>
        <a:ln w="12700" cap="flat" cmpd="sng" algn="ctr">
          <a:noFill/>
          <a:prstDash val="solid"/>
          <a:miter lim="800000"/>
        </a:ln>
        <a:effectLst/>
      </dgm:spPr>
    </dgm:pt>
    <dgm:pt modelId="{1E7A825F-EB5B-42BC-A12D-D4629B676677}" type="pres">
      <dgm:prSet presAssocID="{E5C137A5-B468-41BD-AB64-8B3B8AC006BC}" presName="EmptyPlaceHolder" presStyleCnt="0"/>
      <dgm:spPr/>
    </dgm:pt>
  </dgm:ptLst>
  <dgm:cxnLst>
    <dgm:cxn modelId="{90C34205-C4C5-42E6-A393-9479B57BF29F}" srcId="{CB7D4C34-F285-4338-B5B0-CECEDB17EB8C}" destId="{3C5D053E-F86D-42CA-B50F-35F236E683CE}" srcOrd="0" destOrd="0" parTransId="{1B585206-5186-448C-BDA0-15A3C76BA471}" sibTransId="{E7B78712-1AD7-4CB9-BD03-A2960E8DD74D}"/>
    <dgm:cxn modelId="{53DF8612-29AA-4EDD-97A6-C665A8FF0F01}" type="presOf" srcId="{4EEC5E3B-01AA-4670-B6D3-1AAC9127830C}" destId="{7D290257-A469-4B37-9571-E7CA3774F458}" srcOrd="0" destOrd="0" presId="urn:microsoft.com/office/officeart/2017/3/layout/HorizontalPathTimeline"/>
    <dgm:cxn modelId="{3896DB17-7360-4E9D-B946-F06663C3BA3D}" type="presOf" srcId="{C68AE64F-9762-4C86-8AE4-1BC276CD0A55}" destId="{F2EF7F3A-FB4F-4693-A7CE-7B09CC6E58D4}" srcOrd="0" destOrd="0" presId="urn:microsoft.com/office/officeart/2017/3/layout/HorizontalPathTimeline"/>
    <dgm:cxn modelId="{C603EE1B-6937-4DBD-BBBA-F37B0741335E}" srcId="{E5C137A5-B468-41BD-AB64-8B3B8AC006BC}" destId="{9A321ABA-1F35-4657-81C0-8E3FBBE8121E}" srcOrd="0" destOrd="0" parTransId="{40AFF1DD-3D02-4435-A5B2-9FCC46B92F39}" sibTransId="{14B30FD9-768F-45A7-879B-90329E09F723}"/>
    <dgm:cxn modelId="{6EDCF923-1983-4EA4-8783-6726351C6D81}" type="presOf" srcId="{F394B8E5-E345-49D5-96C8-5D5DCC1C838A}" destId="{90F818DB-450C-455C-B6A7-C3916E6AF905}" srcOrd="0" destOrd="0" presId="urn:microsoft.com/office/officeart/2017/3/layout/HorizontalPathTimeline"/>
    <dgm:cxn modelId="{1F49D735-B686-46EC-B1E1-4E5C75FE2FE9}" type="presOf" srcId="{3C5D053E-F86D-42CA-B50F-35F236E683CE}" destId="{3BA693CE-EE3A-4E03-B255-3BEFA94A6FBB}" srcOrd="0" destOrd="0" presId="urn:microsoft.com/office/officeart/2017/3/layout/HorizontalPathTimeline"/>
    <dgm:cxn modelId="{8E9AF23B-C151-46DF-BE33-94D1B7DE6FED}" type="presOf" srcId="{901F5441-C162-4E84-BC98-CCE6A8A9DBF3}" destId="{F061AC30-D993-4D24-99D1-301D368C94B0}" srcOrd="0" destOrd="0" presId="urn:microsoft.com/office/officeart/2017/3/layout/HorizontalPathTimeline"/>
    <dgm:cxn modelId="{640DEF63-7DB8-4FF5-B9A1-F719A2BDAC1F}" type="presOf" srcId="{E5C137A5-B468-41BD-AB64-8B3B8AC006BC}" destId="{A582A993-C4FE-4995-8C33-A91637B9DB1D}" srcOrd="0" destOrd="0" presId="urn:microsoft.com/office/officeart/2017/3/layout/HorizontalPathTimeline"/>
    <dgm:cxn modelId="{C3E92267-0DE4-41D3-9A60-D909E8F4DEE9}" srcId="{F394B8E5-E345-49D5-96C8-5D5DCC1C838A}" destId="{B7326018-D203-4C02-BAED-FC02AC796860}" srcOrd="0" destOrd="0" parTransId="{BC39CA06-4608-4807-838A-40F0A7EA5EB2}" sibTransId="{0AE32318-A7C3-469D-82C0-9EBB7968B482}"/>
    <dgm:cxn modelId="{CD0B2967-29F1-4495-ABE2-3AD45B38C916}" srcId="{3C5D053E-F86D-42CA-B50F-35F236E683CE}" destId="{14E88DAA-F563-4DEA-8F62-1A9330A98279}" srcOrd="0" destOrd="0" parTransId="{3644937F-08D6-47A2-94C5-97F02597E4C4}" sibTransId="{0F27CA35-C44B-4704-95C5-A9C6130D8FD5}"/>
    <dgm:cxn modelId="{0771AF75-F3DC-44D2-BE23-4175E8FA63D1}" type="presOf" srcId="{14E88DAA-F563-4DEA-8F62-1A9330A98279}" destId="{53C96F62-C031-4DD7-A3A2-F093C9065DF4}" srcOrd="0" destOrd="0" presId="urn:microsoft.com/office/officeart/2017/3/layout/HorizontalPathTimeline"/>
    <dgm:cxn modelId="{F8ADD877-F114-47E9-AD6B-8EF583D15BFA}" type="presOf" srcId="{980E7C75-6CEC-4D6B-BA76-2D73E471542A}" destId="{16CCC2FC-17C4-4635-B7B5-1A1A69927A33}" srcOrd="0" destOrd="0" presId="urn:microsoft.com/office/officeart/2017/3/layout/HorizontalPathTimeline"/>
    <dgm:cxn modelId="{10601F93-D353-4709-92C7-1E61D1EA37D5}" srcId="{980E7C75-6CEC-4D6B-BA76-2D73E471542A}" destId="{4EEC5E3B-01AA-4670-B6D3-1AAC9127830C}" srcOrd="0" destOrd="0" parTransId="{C89CBB90-FAC6-4F13-BB92-8F2ED31272C1}" sibTransId="{8100E67F-C78B-4051-8D28-2E5CC63A1729}"/>
    <dgm:cxn modelId="{5F823CA2-9A79-4DD4-B757-8B42286D3271}" srcId="{CB7D4C34-F285-4338-B5B0-CECEDB17EB8C}" destId="{C68AE64F-9762-4C86-8AE4-1BC276CD0A55}" srcOrd="2" destOrd="0" parTransId="{51A69B3C-D2C9-4A0A-B3BA-1C39FC1A084A}" sibTransId="{66EBBD8B-F1F8-4C5A-BB46-19E8B70F5DD6}"/>
    <dgm:cxn modelId="{C84E3FA6-CFDB-45A8-A34D-9B8AC3560C3A}" type="presOf" srcId="{CB7D4C34-F285-4338-B5B0-CECEDB17EB8C}" destId="{E118E979-5982-4F98-825F-638D7534D214}" srcOrd="0" destOrd="0" presId="urn:microsoft.com/office/officeart/2017/3/layout/HorizontalPathTimeline"/>
    <dgm:cxn modelId="{FFA68CAA-A286-4FCB-8E77-FA3CD771B8BA}" srcId="{CB7D4C34-F285-4338-B5B0-CECEDB17EB8C}" destId="{E5C137A5-B468-41BD-AB64-8B3B8AC006BC}" srcOrd="5" destOrd="0" parTransId="{7683CFAC-DA74-4DE2-B5CD-3BF67D54EEE5}" sibTransId="{F0F231A9-D5BD-4A2B-BD18-053283DDF1D2}"/>
    <dgm:cxn modelId="{8423D7AF-BFE0-428E-A815-12A50DF7B78A}" type="presOf" srcId="{77D45CEA-3214-4034-AD8B-BD46C172DB24}" destId="{FA0E1652-AAF5-476C-913A-97AB64807ADF}" srcOrd="0" destOrd="0" presId="urn:microsoft.com/office/officeart/2017/3/layout/HorizontalPathTimeline"/>
    <dgm:cxn modelId="{B5FFEEC4-1C4F-4E4F-937F-7A10702AE118}" srcId="{CB7D4C34-F285-4338-B5B0-CECEDB17EB8C}" destId="{980E7C75-6CEC-4D6B-BA76-2D73E471542A}" srcOrd="4" destOrd="0" parTransId="{4FE909FD-6C0D-4A40-AB7B-9F756DA55D35}" sibTransId="{FCFB7DC7-C117-4D01-917E-7DCFB8EA48A9}"/>
    <dgm:cxn modelId="{E9D205CB-58DD-42A1-A61B-056235B36513}" type="presOf" srcId="{9A321ABA-1F35-4657-81C0-8E3FBBE8121E}" destId="{63A99FF9-F34B-4749-BD34-A0EA96D37D71}" srcOrd="0" destOrd="0" presId="urn:microsoft.com/office/officeart/2017/3/layout/HorizontalPathTimeline"/>
    <dgm:cxn modelId="{2FD121CE-5B56-442C-97F4-3E473D1D6978}" srcId="{77D45CEA-3214-4034-AD8B-BD46C172DB24}" destId="{20E50D89-3D06-4FCD-8DF5-D56262FF8765}" srcOrd="0" destOrd="0" parTransId="{B09EDDDD-24CD-4E41-B792-0FE9BAC73202}" sibTransId="{E9A9FDC7-AAAE-442E-AAD9-02DB6D813E0B}"/>
    <dgm:cxn modelId="{22A52BCE-05B0-478E-80AC-7A27EF6521F8}" srcId="{C68AE64F-9762-4C86-8AE4-1BC276CD0A55}" destId="{901F5441-C162-4E84-BC98-CCE6A8A9DBF3}" srcOrd="0" destOrd="0" parTransId="{49BE3330-361C-495E-88D6-7EE2DEA04C12}" sibTransId="{DF0250FB-099C-46B1-9A85-7EEDA6B997A2}"/>
    <dgm:cxn modelId="{DB4E27DF-A2CE-467D-9CC0-6D1D46B608D3}" srcId="{CB7D4C34-F285-4338-B5B0-CECEDB17EB8C}" destId="{F394B8E5-E345-49D5-96C8-5D5DCC1C838A}" srcOrd="1" destOrd="0" parTransId="{88887AA0-CEFD-4008-BEE8-C58CDE17E8F4}" sibTransId="{5C46DE98-0063-4335-8EE7-FFA25F893935}"/>
    <dgm:cxn modelId="{D00C2DE4-C048-414D-ACE9-07D6C0E657E9}" type="presOf" srcId="{B7326018-D203-4C02-BAED-FC02AC796860}" destId="{95A1243E-FB94-4A49-9F0C-1AF1AD4F05E3}" srcOrd="0" destOrd="0" presId="urn:microsoft.com/office/officeart/2017/3/layout/HorizontalPathTimeline"/>
    <dgm:cxn modelId="{2E96E9E5-64D8-4A6C-9475-ACF780E94A70}" type="presOf" srcId="{20E50D89-3D06-4FCD-8DF5-D56262FF8765}" destId="{49FAC462-E57B-4D88-8141-B81497E5B362}" srcOrd="0" destOrd="0" presId="urn:microsoft.com/office/officeart/2017/3/layout/HorizontalPathTimeline"/>
    <dgm:cxn modelId="{A2EF5CFB-9BF9-408F-8B5E-DD463D5DEF2F}" srcId="{CB7D4C34-F285-4338-B5B0-CECEDB17EB8C}" destId="{77D45CEA-3214-4034-AD8B-BD46C172DB24}" srcOrd="3" destOrd="0" parTransId="{A6F392C9-A345-4227-9957-ABEE0341E945}" sibTransId="{5404C050-83CD-4DBD-9C83-C1D0E9C3A2E4}"/>
    <dgm:cxn modelId="{A6195AA6-3BB3-4464-BB03-86D97AF24400}" type="presParOf" srcId="{E118E979-5982-4F98-825F-638D7534D214}" destId="{D56D12F5-B9B5-40C3-B611-314CAFE494A1}" srcOrd="0" destOrd="0" presId="urn:microsoft.com/office/officeart/2017/3/layout/HorizontalPathTimeline"/>
    <dgm:cxn modelId="{0035BD97-B83A-44E0-B150-98ED56AFD5C4}" type="presParOf" srcId="{E118E979-5982-4F98-825F-638D7534D214}" destId="{0E8C15A3-02E2-4077-95DD-C13B9873BE5A}" srcOrd="1" destOrd="0" presId="urn:microsoft.com/office/officeart/2017/3/layout/HorizontalPathTimeline"/>
    <dgm:cxn modelId="{83750A18-5E38-4A05-AFFA-132E8692553C}" type="presParOf" srcId="{0E8C15A3-02E2-4077-95DD-C13B9873BE5A}" destId="{E6A9829A-73AF-458E-AD69-8E3E6AA6948C}" srcOrd="0" destOrd="0" presId="urn:microsoft.com/office/officeart/2017/3/layout/HorizontalPathTimeline"/>
    <dgm:cxn modelId="{C42A8C16-12AA-4044-BA88-C1A754B97830}" type="presParOf" srcId="{E6A9829A-73AF-458E-AD69-8E3E6AA6948C}" destId="{3BA693CE-EE3A-4E03-B255-3BEFA94A6FBB}" srcOrd="0" destOrd="0" presId="urn:microsoft.com/office/officeart/2017/3/layout/HorizontalPathTimeline"/>
    <dgm:cxn modelId="{63797D56-6E8D-42C3-A01A-6A3BC6D9AC43}" type="presParOf" srcId="{E6A9829A-73AF-458E-AD69-8E3E6AA6948C}" destId="{C1DDB870-4C5E-4DDD-BA25-F2C4A666257B}" srcOrd="1" destOrd="0" presId="urn:microsoft.com/office/officeart/2017/3/layout/HorizontalPathTimeline"/>
    <dgm:cxn modelId="{ABEAA199-7375-4BE5-B3D7-122EA87DFC54}" type="presParOf" srcId="{C1DDB870-4C5E-4DDD-BA25-F2C4A666257B}" destId="{53C96F62-C031-4DD7-A3A2-F093C9065DF4}" srcOrd="0" destOrd="0" presId="urn:microsoft.com/office/officeart/2017/3/layout/HorizontalPathTimeline"/>
    <dgm:cxn modelId="{A97761E4-CF8D-451E-AA12-34E47E01BAE7}" type="presParOf" srcId="{C1DDB870-4C5E-4DDD-BA25-F2C4A666257B}" destId="{7D843A1F-1C37-4EA6-A491-40179FF8300D}" srcOrd="1" destOrd="0" presId="urn:microsoft.com/office/officeart/2017/3/layout/HorizontalPathTimeline"/>
    <dgm:cxn modelId="{64B3FCD2-767B-4F1E-B247-46C4CFFEABC3}" type="presParOf" srcId="{E6A9829A-73AF-458E-AD69-8E3E6AA6948C}" destId="{6C55BC98-E113-4394-A450-86B89408B4EB}" srcOrd="2" destOrd="0" presId="urn:microsoft.com/office/officeart/2017/3/layout/HorizontalPathTimeline"/>
    <dgm:cxn modelId="{B2A23817-C0F1-4693-8422-E072141830E6}" type="presParOf" srcId="{E6A9829A-73AF-458E-AD69-8E3E6AA6948C}" destId="{C5A529DF-B818-45A9-B9F2-565C6CF94BC4}" srcOrd="3" destOrd="0" presId="urn:microsoft.com/office/officeart/2017/3/layout/HorizontalPathTimeline"/>
    <dgm:cxn modelId="{BCCC1523-638B-4937-AAFF-B47DCC3B6096}" type="presParOf" srcId="{E6A9829A-73AF-458E-AD69-8E3E6AA6948C}" destId="{DAB4AC90-214B-4CAB-8B0F-9657E9FE32CD}" srcOrd="4" destOrd="0" presId="urn:microsoft.com/office/officeart/2017/3/layout/HorizontalPathTimeline"/>
    <dgm:cxn modelId="{0EC05DCE-6CFB-47D6-BEDF-88241EEFCA27}" type="presParOf" srcId="{0E8C15A3-02E2-4077-95DD-C13B9873BE5A}" destId="{48816055-2B7D-444C-A835-DAC981BDB864}" srcOrd="1" destOrd="0" presId="urn:microsoft.com/office/officeart/2017/3/layout/HorizontalPathTimeline"/>
    <dgm:cxn modelId="{A7D543B9-2002-4897-ADA7-6D2B09FB91D8}" type="presParOf" srcId="{0E8C15A3-02E2-4077-95DD-C13B9873BE5A}" destId="{E1E6538C-947C-4068-A1D6-33E8D59F09D6}" srcOrd="2" destOrd="0" presId="urn:microsoft.com/office/officeart/2017/3/layout/HorizontalPathTimeline"/>
    <dgm:cxn modelId="{D55AE04E-FEAA-4709-82BC-83612A95E150}" type="presParOf" srcId="{E1E6538C-947C-4068-A1D6-33E8D59F09D6}" destId="{90F818DB-450C-455C-B6A7-C3916E6AF905}" srcOrd="0" destOrd="0" presId="urn:microsoft.com/office/officeart/2017/3/layout/HorizontalPathTimeline"/>
    <dgm:cxn modelId="{AC34E3E7-D749-43C9-BDE2-C9C70CC7A1E6}" type="presParOf" srcId="{E1E6538C-947C-4068-A1D6-33E8D59F09D6}" destId="{A087661C-2365-4EB8-80C6-1D0C758B6AC2}" srcOrd="1" destOrd="0" presId="urn:microsoft.com/office/officeart/2017/3/layout/HorizontalPathTimeline"/>
    <dgm:cxn modelId="{ED9943DB-407E-4CFF-B2A0-DE68D59A884E}" type="presParOf" srcId="{A087661C-2365-4EB8-80C6-1D0C758B6AC2}" destId="{95A1243E-FB94-4A49-9F0C-1AF1AD4F05E3}" srcOrd="0" destOrd="0" presId="urn:microsoft.com/office/officeart/2017/3/layout/HorizontalPathTimeline"/>
    <dgm:cxn modelId="{B7D2EB2F-914B-410A-95F7-743E443B47FB}" type="presParOf" srcId="{A087661C-2365-4EB8-80C6-1D0C758B6AC2}" destId="{0C8A6A76-754E-4E97-A228-9028F6F17BB3}" srcOrd="1" destOrd="0" presId="urn:microsoft.com/office/officeart/2017/3/layout/HorizontalPathTimeline"/>
    <dgm:cxn modelId="{C9F5FA95-0B70-4334-9E2C-140DF17771C7}" type="presParOf" srcId="{E1E6538C-947C-4068-A1D6-33E8D59F09D6}" destId="{2F4203C1-ED6E-41FE-9202-2950B750DB83}" srcOrd="2" destOrd="0" presId="urn:microsoft.com/office/officeart/2017/3/layout/HorizontalPathTimeline"/>
    <dgm:cxn modelId="{D3E87F03-A5D3-4D9F-8854-16800BCDF9DF}" type="presParOf" srcId="{E1E6538C-947C-4068-A1D6-33E8D59F09D6}" destId="{21B397B3-BBAA-4341-9CB8-60FAB9037736}" srcOrd="3" destOrd="0" presId="urn:microsoft.com/office/officeart/2017/3/layout/HorizontalPathTimeline"/>
    <dgm:cxn modelId="{F76E6AA0-AB43-455F-921E-B1B7E351B8F5}" type="presParOf" srcId="{E1E6538C-947C-4068-A1D6-33E8D59F09D6}" destId="{5929DA7A-04CE-48E2-A970-A6ADC34388B5}" srcOrd="4" destOrd="0" presId="urn:microsoft.com/office/officeart/2017/3/layout/HorizontalPathTimeline"/>
    <dgm:cxn modelId="{6BC2B7A5-6FF1-450C-88D9-0F75D9EE25B8}" type="presParOf" srcId="{0E8C15A3-02E2-4077-95DD-C13B9873BE5A}" destId="{16B3CE64-8166-4D4E-ADEA-241CB43FC149}" srcOrd="3" destOrd="0" presId="urn:microsoft.com/office/officeart/2017/3/layout/HorizontalPathTimeline"/>
    <dgm:cxn modelId="{CCFB9951-5616-4803-AA08-F6279ABE495A}" type="presParOf" srcId="{0E8C15A3-02E2-4077-95DD-C13B9873BE5A}" destId="{338946AA-C90C-4EA9-847D-49599340A9E1}" srcOrd="4" destOrd="0" presId="urn:microsoft.com/office/officeart/2017/3/layout/HorizontalPathTimeline"/>
    <dgm:cxn modelId="{D7730AF2-A4C7-42EF-90F9-4F61C72DEDDD}" type="presParOf" srcId="{338946AA-C90C-4EA9-847D-49599340A9E1}" destId="{F2EF7F3A-FB4F-4693-A7CE-7B09CC6E58D4}" srcOrd="0" destOrd="0" presId="urn:microsoft.com/office/officeart/2017/3/layout/HorizontalPathTimeline"/>
    <dgm:cxn modelId="{F97B8DA8-CB6C-4253-9D00-7814F204420F}" type="presParOf" srcId="{338946AA-C90C-4EA9-847D-49599340A9E1}" destId="{106063FA-15A3-4DC4-A700-5C8AC66B032F}" srcOrd="1" destOrd="0" presId="urn:microsoft.com/office/officeart/2017/3/layout/HorizontalPathTimeline"/>
    <dgm:cxn modelId="{2DFB25F7-3E32-4854-9822-C8FD5E2078E7}" type="presParOf" srcId="{106063FA-15A3-4DC4-A700-5C8AC66B032F}" destId="{F061AC30-D993-4D24-99D1-301D368C94B0}" srcOrd="0" destOrd="0" presId="urn:microsoft.com/office/officeart/2017/3/layout/HorizontalPathTimeline"/>
    <dgm:cxn modelId="{9C0362C4-4F84-4D9B-AA0A-CD48AD01E200}" type="presParOf" srcId="{106063FA-15A3-4DC4-A700-5C8AC66B032F}" destId="{98B5A003-6550-48FD-8F9D-1D46590DDEE3}" srcOrd="1" destOrd="0" presId="urn:microsoft.com/office/officeart/2017/3/layout/HorizontalPathTimeline"/>
    <dgm:cxn modelId="{3EB99700-8E56-4238-A500-EC31C22FCCAE}" type="presParOf" srcId="{338946AA-C90C-4EA9-847D-49599340A9E1}" destId="{EBD1418B-FE0F-41D5-8C0C-1B2A9C0038A9}" srcOrd="2" destOrd="0" presId="urn:microsoft.com/office/officeart/2017/3/layout/HorizontalPathTimeline"/>
    <dgm:cxn modelId="{2B3C4ECA-32A6-4DC2-90A5-EA8C8CE5473E}" type="presParOf" srcId="{338946AA-C90C-4EA9-847D-49599340A9E1}" destId="{37BDF45A-A86E-4C8F-B239-FD52D94A96E4}" srcOrd="3" destOrd="0" presId="urn:microsoft.com/office/officeart/2017/3/layout/HorizontalPathTimeline"/>
    <dgm:cxn modelId="{6FC6FE22-71F4-4E5B-BDBB-1C68F453A497}" type="presParOf" srcId="{338946AA-C90C-4EA9-847D-49599340A9E1}" destId="{BBC643AA-C177-4AD5-8DEF-3AAA27C77497}" srcOrd="4" destOrd="0" presId="urn:microsoft.com/office/officeart/2017/3/layout/HorizontalPathTimeline"/>
    <dgm:cxn modelId="{9AE35BD5-5E83-4D52-A3D4-EFECD5734187}" type="presParOf" srcId="{0E8C15A3-02E2-4077-95DD-C13B9873BE5A}" destId="{011DE34B-B21A-49CF-BF14-55B11CBDEDB0}" srcOrd="5" destOrd="0" presId="urn:microsoft.com/office/officeart/2017/3/layout/HorizontalPathTimeline"/>
    <dgm:cxn modelId="{EBCF62EF-C808-450A-BE37-226A0C70694F}" type="presParOf" srcId="{0E8C15A3-02E2-4077-95DD-C13B9873BE5A}" destId="{107BD114-3DC7-4211-81EC-05DEB4185256}" srcOrd="6" destOrd="0" presId="urn:microsoft.com/office/officeart/2017/3/layout/HorizontalPathTimeline"/>
    <dgm:cxn modelId="{A39AA452-B233-4481-B3DE-C9534B23B963}" type="presParOf" srcId="{107BD114-3DC7-4211-81EC-05DEB4185256}" destId="{FA0E1652-AAF5-476C-913A-97AB64807ADF}" srcOrd="0" destOrd="0" presId="urn:microsoft.com/office/officeart/2017/3/layout/HorizontalPathTimeline"/>
    <dgm:cxn modelId="{EB0EC100-960B-40E0-99C4-79735A15AF73}" type="presParOf" srcId="{107BD114-3DC7-4211-81EC-05DEB4185256}" destId="{67F6C02A-3BC9-4364-942B-3DBBA2FD2902}" srcOrd="1" destOrd="0" presId="urn:microsoft.com/office/officeart/2017/3/layout/HorizontalPathTimeline"/>
    <dgm:cxn modelId="{B5C0EB93-CEBB-4008-BA14-437BE8CF532D}" type="presParOf" srcId="{67F6C02A-3BC9-4364-942B-3DBBA2FD2902}" destId="{49FAC462-E57B-4D88-8141-B81497E5B362}" srcOrd="0" destOrd="0" presId="urn:microsoft.com/office/officeart/2017/3/layout/HorizontalPathTimeline"/>
    <dgm:cxn modelId="{F15CE13B-0409-4FC2-8FB6-BC71415B5514}" type="presParOf" srcId="{67F6C02A-3BC9-4364-942B-3DBBA2FD2902}" destId="{F8337772-43CE-432C-A68F-6D9FD88E7746}" srcOrd="1" destOrd="0" presId="urn:microsoft.com/office/officeart/2017/3/layout/HorizontalPathTimeline"/>
    <dgm:cxn modelId="{0E4EBD35-AA73-4C04-AEFD-89F4E5E8C615}" type="presParOf" srcId="{107BD114-3DC7-4211-81EC-05DEB4185256}" destId="{6775224B-BFB9-4AA5-BB3B-7749E9BD74A3}" srcOrd="2" destOrd="0" presId="urn:microsoft.com/office/officeart/2017/3/layout/HorizontalPathTimeline"/>
    <dgm:cxn modelId="{A8BB5CEB-FE24-4E76-B779-E6CEB44A9715}" type="presParOf" srcId="{107BD114-3DC7-4211-81EC-05DEB4185256}" destId="{3D069A7A-7523-4E51-98D8-EC8446D3FEB3}" srcOrd="3" destOrd="0" presId="urn:microsoft.com/office/officeart/2017/3/layout/HorizontalPathTimeline"/>
    <dgm:cxn modelId="{FF8695FE-103A-48BE-941C-F8405152015B}" type="presParOf" srcId="{107BD114-3DC7-4211-81EC-05DEB4185256}" destId="{52AA7013-B439-490D-89CB-91C03FC24961}" srcOrd="4" destOrd="0" presId="urn:microsoft.com/office/officeart/2017/3/layout/HorizontalPathTimeline"/>
    <dgm:cxn modelId="{F3CB6DF9-B8C4-4785-AD5C-3933436D5ACA}" type="presParOf" srcId="{0E8C15A3-02E2-4077-95DD-C13B9873BE5A}" destId="{3B869817-586C-4CE5-9586-78FD0D928039}" srcOrd="7" destOrd="0" presId="urn:microsoft.com/office/officeart/2017/3/layout/HorizontalPathTimeline"/>
    <dgm:cxn modelId="{0C1D1FC3-2569-4453-BB6C-3FC6E6519551}" type="presParOf" srcId="{0E8C15A3-02E2-4077-95DD-C13B9873BE5A}" destId="{D3C758FB-73BD-4C4F-9A26-2E9B83FB5EEE}" srcOrd="8" destOrd="0" presId="urn:microsoft.com/office/officeart/2017/3/layout/HorizontalPathTimeline"/>
    <dgm:cxn modelId="{0E7CFAC2-876C-4647-A9A9-20CBA413D627}" type="presParOf" srcId="{D3C758FB-73BD-4C4F-9A26-2E9B83FB5EEE}" destId="{16CCC2FC-17C4-4635-B7B5-1A1A69927A33}" srcOrd="0" destOrd="0" presId="urn:microsoft.com/office/officeart/2017/3/layout/HorizontalPathTimeline"/>
    <dgm:cxn modelId="{F9E8A95D-5541-4159-800D-48C4E48F62EB}" type="presParOf" srcId="{D3C758FB-73BD-4C4F-9A26-2E9B83FB5EEE}" destId="{52E926A7-3110-4BAB-826E-B62D688BBA41}" srcOrd="1" destOrd="0" presId="urn:microsoft.com/office/officeart/2017/3/layout/HorizontalPathTimeline"/>
    <dgm:cxn modelId="{7DD6E4A6-7E43-4291-A031-BEFDE5998DA1}" type="presParOf" srcId="{52E926A7-3110-4BAB-826E-B62D688BBA41}" destId="{7D290257-A469-4B37-9571-E7CA3774F458}" srcOrd="0" destOrd="0" presId="urn:microsoft.com/office/officeart/2017/3/layout/HorizontalPathTimeline"/>
    <dgm:cxn modelId="{9DA96EBA-1BC8-41B1-8C66-33A691519291}" type="presParOf" srcId="{52E926A7-3110-4BAB-826E-B62D688BBA41}" destId="{FC029148-0DAD-49D4-A513-920110AD1629}" srcOrd="1" destOrd="0" presId="urn:microsoft.com/office/officeart/2017/3/layout/HorizontalPathTimeline"/>
    <dgm:cxn modelId="{7C2BE6C6-EB8E-49CF-8C97-77BFFF6FB5E9}" type="presParOf" srcId="{D3C758FB-73BD-4C4F-9A26-2E9B83FB5EEE}" destId="{99962CDE-1507-4E70-BC36-C07C9C9D7768}" srcOrd="2" destOrd="0" presId="urn:microsoft.com/office/officeart/2017/3/layout/HorizontalPathTimeline"/>
    <dgm:cxn modelId="{1F8545C4-9819-49AF-BC2E-B507F92F6297}" type="presParOf" srcId="{D3C758FB-73BD-4C4F-9A26-2E9B83FB5EEE}" destId="{CEF49D95-C237-468F-A2A4-2B2618132F85}" srcOrd="3" destOrd="0" presId="urn:microsoft.com/office/officeart/2017/3/layout/HorizontalPathTimeline"/>
    <dgm:cxn modelId="{AC9004C7-7A4E-48D0-9379-314D55E283B9}" type="presParOf" srcId="{D3C758FB-73BD-4C4F-9A26-2E9B83FB5EEE}" destId="{395F80AA-D667-4D8C-AF98-440C9E7146A5}" srcOrd="4" destOrd="0" presId="urn:microsoft.com/office/officeart/2017/3/layout/HorizontalPathTimeline"/>
    <dgm:cxn modelId="{C659F79A-1D01-48E4-9E4B-7723D6305829}" type="presParOf" srcId="{0E8C15A3-02E2-4077-95DD-C13B9873BE5A}" destId="{940C16EB-AB03-4F98-A69F-D450EF39CD31}" srcOrd="9" destOrd="0" presId="urn:microsoft.com/office/officeart/2017/3/layout/HorizontalPathTimeline"/>
    <dgm:cxn modelId="{D5666CDC-F24F-416C-937A-F00800D17ACF}" type="presParOf" srcId="{0E8C15A3-02E2-4077-95DD-C13B9873BE5A}" destId="{01364CD1-7B65-4625-AF99-3FB3F1EB06BF}" srcOrd="10" destOrd="0" presId="urn:microsoft.com/office/officeart/2017/3/layout/HorizontalPathTimeline"/>
    <dgm:cxn modelId="{47AE522A-B646-45CD-A743-6177F8A8AB0A}" type="presParOf" srcId="{01364CD1-7B65-4625-AF99-3FB3F1EB06BF}" destId="{A582A993-C4FE-4995-8C33-A91637B9DB1D}" srcOrd="0" destOrd="0" presId="urn:microsoft.com/office/officeart/2017/3/layout/HorizontalPathTimeline"/>
    <dgm:cxn modelId="{9B363067-E2EA-4C6F-B895-1AEB4E949990}" type="presParOf" srcId="{01364CD1-7B65-4625-AF99-3FB3F1EB06BF}" destId="{7CBD2026-0256-4AFF-A476-6AF3AD07B222}" srcOrd="1" destOrd="0" presId="urn:microsoft.com/office/officeart/2017/3/layout/HorizontalPathTimeline"/>
    <dgm:cxn modelId="{128EB564-9333-40A8-81A9-2A0DC5A7619D}" type="presParOf" srcId="{7CBD2026-0256-4AFF-A476-6AF3AD07B222}" destId="{63A99FF9-F34B-4749-BD34-A0EA96D37D71}" srcOrd="0" destOrd="0" presId="urn:microsoft.com/office/officeart/2017/3/layout/HorizontalPathTimeline"/>
    <dgm:cxn modelId="{E72860A0-174F-49F0-A047-2FBBA7AD6B16}" type="presParOf" srcId="{7CBD2026-0256-4AFF-A476-6AF3AD07B222}" destId="{7995FDA6-1BCF-4341-A837-E3D25F7F054C}" srcOrd="1" destOrd="0" presId="urn:microsoft.com/office/officeart/2017/3/layout/HorizontalPathTimeline"/>
    <dgm:cxn modelId="{5D3389E7-25A8-43CD-8980-BDA0932D61B2}" type="presParOf" srcId="{01364CD1-7B65-4625-AF99-3FB3F1EB06BF}" destId="{36B9229A-1B49-4FF3-BD07-C7B93F8D9EEC}" srcOrd="2" destOrd="0" presId="urn:microsoft.com/office/officeart/2017/3/layout/HorizontalPathTimeline"/>
    <dgm:cxn modelId="{273F8905-332A-44AA-AA7A-886CE5BC4B9E}" type="presParOf" srcId="{01364CD1-7B65-4625-AF99-3FB3F1EB06BF}" destId="{521B0288-2C14-4F74-A186-05ADD902C1BE}" srcOrd="3" destOrd="0" presId="urn:microsoft.com/office/officeart/2017/3/layout/HorizontalPathTimeline"/>
    <dgm:cxn modelId="{EC3D1756-9D65-4458-93D0-4513B8A32F1A}" type="presParOf" srcId="{01364CD1-7B65-4625-AF99-3FB3F1EB06BF}" destId="{1E7A825F-EB5B-42BC-A12D-D4629B676677}" srcOrd="4" destOrd="0" presId="urn:microsoft.com/office/officeart/2017/3/layout/HorizontalPathTimeline"/>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4F98155-A33D-9346-87E8-F7DC0E3C1C1B}" type="doc">
      <dgm:prSet loTypeId="urn:microsoft.com/office/officeart/2005/8/layout/hChevron3" loCatId="" qsTypeId="urn:microsoft.com/office/officeart/2005/8/quickstyle/simple1#12" qsCatId="simple" csTypeId="urn:microsoft.com/office/officeart/2005/8/colors/accent4_2#1" csCatId="accent4" phldr="1"/>
      <dgm:spPr/>
    </dgm:pt>
    <dgm:pt modelId="{7C110923-AFBD-9546-98D4-2FFE7BCBC5E0}">
      <dgm:prSet phldrT="[Text]"/>
      <dgm:spPr/>
      <dgm:t>
        <a:bodyPr/>
        <a:lstStyle/>
        <a:p>
          <a:pPr rtl="0"/>
          <a:r>
            <a:rPr lang="en-GB" b="0">
              <a:latin typeface="Titillium"/>
            </a:rPr>
            <a:t>A – Activity: Activity/knowledge/experience I want to share</a:t>
          </a:r>
        </a:p>
      </dgm:t>
    </dgm:pt>
    <dgm:pt modelId="{22F2DFD9-00E3-9C40-80B6-2236FCE44E06}" type="parTrans" cxnId="{2F8E3D2A-C243-5E46-809B-1C12D904F627}">
      <dgm:prSet/>
      <dgm:spPr/>
      <dgm:t>
        <a:bodyPr/>
        <a:lstStyle/>
        <a:p>
          <a:endParaRPr lang="en-GB"/>
        </a:p>
      </dgm:t>
    </dgm:pt>
    <dgm:pt modelId="{7B6D26AF-5B22-0746-809A-9438FB780BCF}" type="sibTrans" cxnId="{2F8E3D2A-C243-5E46-809B-1C12D904F627}">
      <dgm:prSet/>
      <dgm:spPr/>
      <dgm:t>
        <a:bodyPr/>
        <a:lstStyle/>
        <a:p>
          <a:endParaRPr lang="en-GB"/>
        </a:p>
      </dgm:t>
    </dgm:pt>
    <dgm:pt modelId="{1B0CE347-8C21-0044-881C-30179784F85D}">
      <dgm:prSet phldrT="[Text]"/>
      <dgm:spPr/>
      <dgm:t>
        <a:bodyPr/>
        <a:lstStyle/>
        <a:p>
          <a:pPr rtl="0"/>
          <a:r>
            <a:rPr lang="en-GB">
              <a:latin typeface="Titillium"/>
            </a:rPr>
            <a:t>B – Benefit: What have I gained from this?</a:t>
          </a:r>
        </a:p>
      </dgm:t>
    </dgm:pt>
    <dgm:pt modelId="{7A222408-4B3D-204A-89C7-82DB31FAC961}" type="parTrans" cxnId="{4F15547F-54DC-0E4A-A6AA-EA913D1CF335}">
      <dgm:prSet/>
      <dgm:spPr/>
      <dgm:t>
        <a:bodyPr/>
        <a:lstStyle/>
        <a:p>
          <a:endParaRPr lang="en-GB"/>
        </a:p>
      </dgm:t>
    </dgm:pt>
    <dgm:pt modelId="{520403ED-2BFA-C144-AE1F-E5EA6D137D6D}" type="sibTrans" cxnId="{4F15547F-54DC-0E4A-A6AA-EA913D1CF335}">
      <dgm:prSet/>
      <dgm:spPr/>
      <dgm:t>
        <a:bodyPr/>
        <a:lstStyle/>
        <a:p>
          <a:endParaRPr lang="en-GB"/>
        </a:p>
      </dgm:t>
    </dgm:pt>
    <dgm:pt modelId="{67D69415-5CCC-2A42-8E83-82D80C4B7910}">
      <dgm:prSet phldrT="[Text]"/>
      <dgm:spPr/>
      <dgm:t>
        <a:bodyPr/>
        <a:lstStyle/>
        <a:p>
          <a:pPr rtl="0"/>
          <a:r>
            <a:rPr lang="en-GB">
              <a:latin typeface="Titillium"/>
            </a:rPr>
            <a:t>C – Course: How is this relevant to what I am applying to?</a:t>
          </a:r>
        </a:p>
      </dgm:t>
    </dgm:pt>
    <dgm:pt modelId="{15C69ADF-BA1E-5346-901E-23197D90CD4E}" type="parTrans" cxnId="{A8EB0578-3900-D24A-A87E-77814ED0EC33}">
      <dgm:prSet/>
      <dgm:spPr/>
      <dgm:t>
        <a:bodyPr/>
        <a:lstStyle/>
        <a:p>
          <a:endParaRPr lang="en-GB"/>
        </a:p>
      </dgm:t>
    </dgm:pt>
    <dgm:pt modelId="{6F9F6810-9695-CC42-BDAF-DCB4E113E000}" type="sibTrans" cxnId="{A8EB0578-3900-D24A-A87E-77814ED0EC33}">
      <dgm:prSet/>
      <dgm:spPr/>
      <dgm:t>
        <a:bodyPr/>
        <a:lstStyle/>
        <a:p>
          <a:endParaRPr lang="en-GB"/>
        </a:p>
      </dgm:t>
    </dgm:pt>
    <dgm:pt modelId="{441D18C1-B39C-8D48-9C3B-2B7FECFC8F54}" type="pres">
      <dgm:prSet presAssocID="{94F98155-A33D-9346-87E8-F7DC0E3C1C1B}" presName="Name0" presStyleCnt="0">
        <dgm:presLayoutVars>
          <dgm:dir/>
          <dgm:resizeHandles val="exact"/>
        </dgm:presLayoutVars>
      </dgm:prSet>
      <dgm:spPr/>
    </dgm:pt>
    <dgm:pt modelId="{B15A05AF-7B46-EC45-97A2-3C62340C682A}" type="pres">
      <dgm:prSet presAssocID="{7C110923-AFBD-9546-98D4-2FFE7BCBC5E0}" presName="parTxOnly" presStyleLbl="node1" presStyleIdx="0" presStyleCnt="3">
        <dgm:presLayoutVars>
          <dgm:bulletEnabled val="1"/>
        </dgm:presLayoutVars>
      </dgm:prSet>
      <dgm:spPr/>
    </dgm:pt>
    <dgm:pt modelId="{1006E2BE-6A7F-4C40-A714-37ACF61B27A1}" type="pres">
      <dgm:prSet presAssocID="{7B6D26AF-5B22-0746-809A-9438FB780BCF}" presName="parSpace" presStyleCnt="0"/>
      <dgm:spPr/>
    </dgm:pt>
    <dgm:pt modelId="{5BC4DD5E-59BF-0442-A9AB-DBC3AF7F9EB0}" type="pres">
      <dgm:prSet presAssocID="{1B0CE347-8C21-0044-881C-30179784F85D}" presName="parTxOnly" presStyleLbl="node1" presStyleIdx="1" presStyleCnt="3">
        <dgm:presLayoutVars>
          <dgm:bulletEnabled val="1"/>
        </dgm:presLayoutVars>
      </dgm:prSet>
      <dgm:spPr/>
    </dgm:pt>
    <dgm:pt modelId="{B49EB32C-710D-0147-9F33-ED43B22DF110}" type="pres">
      <dgm:prSet presAssocID="{520403ED-2BFA-C144-AE1F-E5EA6D137D6D}" presName="parSpace" presStyleCnt="0"/>
      <dgm:spPr/>
    </dgm:pt>
    <dgm:pt modelId="{5F22DAA6-51AB-E740-B25B-0531C1DD9D74}" type="pres">
      <dgm:prSet presAssocID="{67D69415-5CCC-2A42-8E83-82D80C4B7910}" presName="parTxOnly" presStyleLbl="node1" presStyleIdx="2" presStyleCnt="3" custLinFactNeighborX="572" custLinFactNeighborY="841">
        <dgm:presLayoutVars>
          <dgm:bulletEnabled val="1"/>
        </dgm:presLayoutVars>
      </dgm:prSet>
      <dgm:spPr/>
    </dgm:pt>
  </dgm:ptLst>
  <dgm:cxnLst>
    <dgm:cxn modelId="{2F8E3D2A-C243-5E46-809B-1C12D904F627}" srcId="{94F98155-A33D-9346-87E8-F7DC0E3C1C1B}" destId="{7C110923-AFBD-9546-98D4-2FFE7BCBC5E0}" srcOrd="0" destOrd="0" parTransId="{22F2DFD9-00E3-9C40-80B6-2236FCE44E06}" sibTransId="{7B6D26AF-5B22-0746-809A-9438FB780BCF}"/>
    <dgm:cxn modelId="{AB7D792A-D1D7-5F46-99A0-246E5B7AA13A}" type="presOf" srcId="{94F98155-A33D-9346-87E8-F7DC0E3C1C1B}" destId="{441D18C1-B39C-8D48-9C3B-2B7FECFC8F54}" srcOrd="0" destOrd="0" presId="urn:microsoft.com/office/officeart/2005/8/layout/hChevron3"/>
    <dgm:cxn modelId="{A8EB0578-3900-D24A-A87E-77814ED0EC33}" srcId="{94F98155-A33D-9346-87E8-F7DC0E3C1C1B}" destId="{67D69415-5CCC-2A42-8E83-82D80C4B7910}" srcOrd="2" destOrd="0" parTransId="{15C69ADF-BA1E-5346-901E-23197D90CD4E}" sibTransId="{6F9F6810-9695-CC42-BDAF-DCB4E113E000}"/>
    <dgm:cxn modelId="{4F15547F-54DC-0E4A-A6AA-EA913D1CF335}" srcId="{94F98155-A33D-9346-87E8-F7DC0E3C1C1B}" destId="{1B0CE347-8C21-0044-881C-30179784F85D}" srcOrd="1" destOrd="0" parTransId="{7A222408-4B3D-204A-89C7-82DB31FAC961}" sibTransId="{520403ED-2BFA-C144-AE1F-E5EA6D137D6D}"/>
    <dgm:cxn modelId="{74E52391-ACE3-934A-9A64-44272DA3E66E}" type="presOf" srcId="{1B0CE347-8C21-0044-881C-30179784F85D}" destId="{5BC4DD5E-59BF-0442-A9AB-DBC3AF7F9EB0}" srcOrd="0" destOrd="0" presId="urn:microsoft.com/office/officeart/2005/8/layout/hChevron3"/>
    <dgm:cxn modelId="{B7E17CA6-953A-D943-BFC4-8F75FBF157E8}" type="presOf" srcId="{7C110923-AFBD-9546-98D4-2FFE7BCBC5E0}" destId="{B15A05AF-7B46-EC45-97A2-3C62340C682A}" srcOrd="0" destOrd="0" presId="urn:microsoft.com/office/officeart/2005/8/layout/hChevron3"/>
    <dgm:cxn modelId="{BC2976E3-2CA4-8847-9D85-65DDBFBD20B4}" type="presOf" srcId="{67D69415-5CCC-2A42-8E83-82D80C4B7910}" destId="{5F22DAA6-51AB-E740-B25B-0531C1DD9D74}" srcOrd="0" destOrd="0" presId="urn:microsoft.com/office/officeart/2005/8/layout/hChevron3"/>
    <dgm:cxn modelId="{3234BBE6-7B3C-754D-B586-9ED461B5A54E}" type="presParOf" srcId="{441D18C1-B39C-8D48-9C3B-2B7FECFC8F54}" destId="{B15A05AF-7B46-EC45-97A2-3C62340C682A}" srcOrd="0" destOrd="0" presId="urn:microsoft.com/office/officeart/2005/8/layout/hChevron3"/>
    <dgm:cxn modelId="{B8BE87E7-E893-2846-AB8C-8D5E9009A93F}" type="presParOf" srcId="{441D18C1-B39C-8D48-9C3B-2B7FECFC8F54}" destId="{1006E2BE-6A7F-4C40-A714-37ACF61B27A1}" srcOrd="1" destOrd="0" presId="urn:microsoft.com/office/officeart/2005/8/layout/hChevron3"/>
    <dgm:cxn modelId="{1CF3B377-6DE2-324E-8AE9-1B85723A4AEB}" type="presParOf" srcId="{441D18C1-B39C-8D48-9C3B-2B7FECFC8F54}" destId="{5BC4DD5E-59BF-0442-A9AB-DBC3AF7F9EB0}" srcOrd="2" destOrd="0" presId="urn:microsoft.com/office/officeart/2005/8/layout/hChevron3"/>
    <dgm:cxn modelId="{A3DFFEB7-DC11-9248-BDA1-33F4043ACA46}" type="presParOf" srcId="{441D18C1-B39C-8D48-9C3B-2B7FECFC8F54}" destId="{B49EB32C-710D-0147-9F33-ED43B22DF110}" srcOrd="3" destOrd="0" presId="urn:microsoft.com/office/officeart/2005/8/layout/hChevron3"/>
    <dgm:cxn modelId="{47256207-3070-2E44-9F43-4BFB5AD1C295}" type="presParOf" srcId="{441D18C1-B39C-8D48-9C3B-2B7FECFC8F54}" destId="{5F22DAA6-51AB-E740-B25B-0531C1DD9D74}" srcOrd="4" destOrd="0" presId="urn:microsoft.com/office/officeart/2005/8/layout/hChevron3"/>
  </dgm:cxnLst>
  <dgm:bg/>
  <dgm:whole/>
  <dgm:extLst>
    <a:ext uri="http://schemas.microsoft.com/office/drawing/2008/diagram">
      <dsp:dataModelExt xmlns:dsp="http://schemas.microsoft.com/office/drawing/2008/diagram" relId="rId8" minVer="http://schemas.openxmlformats.org/drawingml/2006/diagram"/>
    </a:ext>
    <a:ext uri="{C62137D5-CB1D-491B-B009-E17868A290BF}">
      <dgm14:recolorImg xmlns:dgm14="http://schemas.microsoft.com/office/drawing/2010/diagram" val="1"/>
    </a:ext>
  </dgm:extLst>
</dgm:dataModel>
</file>

<file path=ppt/diagrams/data3.xml><?xml version="1.0" encoding="utf-8"?>
<dgm:dataModel xmlns:dgm="http://schemas.openxmlformats.org/drawingml/2006/diagram" xmlns:a="http://schemas.openxmlformats.org/drawingml/2006/main">
  <dgm:ptLst>
    <dgm:pt modelId="{410D575D-553C-4117-8276-9F1B2C6F7100}" type="doc">
      <dgm:prSet loTypeId="urn:microsoft.com/office/officeart/2018/5/layout/IconCircleLabelList" loCatId="icon" qsTypeId="urn:microsoft.com/office/officeart/2005/8/quickstyle/simple1#16" qsCatId="simple" csTypeId="urn:microsoft.com/office/officeart/2018/5/colors/Iconchunking_coloredtext_colorful1" csCatId="colorful" phldr="1"/>
      <dgm:spPr/>
      <dgm:t>
        <a:bodyPr/>
        <a:lstStyle/>
        <a:p>
          <a:endParaRPr lang="en-US"/>
        </a:p>
      </dgm:t>
    </dgm:pt>
    <dgm:pt modelId="{38A716CC-0E03-4FBC-90B5-0C2BA8E4B15A}">
      <dgm:prSet/>
      <dgm:spPr/>
      <dgm:t>
        <a:bodyPr/>
        <a:lstStyle/>
        <a:p>
          <a:pPr>
            <a:lnSpc>
              <a:spcPct val="100000"/>
            </a:lnSpc>
            <a:defRPr cap="all"/>
          </a:pPr>
          <a:r>
            <a:rPr lang="en-US" i="0" baseline="0"/>
            <a:t>Skills Development Scotland</a:t>
          </a:r>
          <a:endParaRPr lang="en-US"/>
        </a:p>
      </dgm:t>
    </dgm:pt>
    <dgm:pt modelId="{74EE59B0-D0C2-40F0-82E0-E163AF260587}" type="parTrans" cxnId="{CFB7C1B3-5AA3-4BD3-9D22-764C407E3318}">
      <dgm:prSet/>
      <dgm:spPr/>
      <dgm:t>
        <a:bodyPr/>
        <a:lstStyle/>
        <a:p>
          <a:endParaRPr lang="en-US"/>
        </a:p>
      </dgm:t>
    </dgm:pt>
    <dgm:pt modelId="{45277DE3-5701-42E3-A648-8845281F37CD}" type="sibTrans" cxnId="{CFB7C1B3-5AA3-4BD3-9D22-764C407E3318}">
      <dgm:prSet/>
      <dgm:spPr/>
      <dgm:t>
        <a:bodyPr/>
        <a:lstStyle/>
        <a:p>
          <a:endParaRPr lang="en-US"/>
        </a:p>
      </dgm:t>
    </dgm:pt>
    <dgm:pt modelId="{99A24DC1-5FEC-405B-8701-144630A8FE7A}">
      <dgm:prSet/>
      <dgm:spPr/>
      <dgm:t>
        <a:bodyPr/>
        <a:lstStyle/>
        <a:p>
          <a:pPr>
            <a:lnSpc>
              <a:spcPct val="100000"/>
            </a:lnSpc>
            <a:defRPr cap="all"/>
          </a:pPr>
          <a:r>
            <a:rPr lang="en-US" i="0" baseline="0"/>
            <a:t>Career Management Skills</a:t>
          </a:r>
          <a:endParaRPr lang="en-US"/>
        </a:p>
      </dgm:t>
    </dgm:pt>
    <dgm:pt modelId="{C2C4403F-81FC-4BBC-8D03-390B3BAACD0F}" type="parTrans" cxnId="{25BC0224-73B0-4C70-8F2F-B777BA5FCD5E}">
      <dgm:prSet/>
      <dgm:spPr/>
      <dgm:t>
        <a:bodyPr/>
        <a:lstStyle/>
        <a:p>
          <a:endParaRPr lang="en-US"/>
        </a:p>
      </dgm:t>
    </dgm:pt>
    <dgm:pt modelId="{51B49838-90F5-442E-B309-889097804030}" type="sibTrans" cxnId="{25BC0224-73B0-4C70-8F2F-B777BA5FCD5E}">
      <dgm:prSet/>
      <dgm:spPr/>
      <dgm:t>
        <a:bodyPr/>
        <a:lstStyle/>
        <a:p>
          <a:endParaRPr lang="en-US"/>
        </a:p>
      </dgm:t>
    </dgm:pt>
    <dgm:pt modelId="{5CF49491-AEC9-4A1F-80A8-0258456724B6}">
      <dgm:prSet/>
      <dgm:spPr/>
      <dgm:t>
        <a:bodyPr/>
        <a:lstStyle/>
        <a:p>
          <a:pPr>
            <a:lnSpc>
              <a:spcPct val="100000"/>
            </a:lnSpc>
            <a:defRPr cap="all"/>
          </a:pPr>
          <a:r>
            <a:rPr lang="en-US"/>
            <a:t>services We provide</a:t>
          </a:r>
        </a:p>
      </dgm:t>
    </dgm:pt>
    <dgm:pt modelId="{E8F4EA65-BE5C-42C1-907A-89D2D7A608EC}" type="parTrans" cxnId="{CF426F86-E10F-4656-8DC8-0F419E744EF8}">
      <dgm:prSet/>
      <dgm:spPr/>
      <dgm:t>
        <a:bodyPr/>
        <a:lstStyle/>
        <a:p>
          <a:endParaRPr lang="en-US"/>
        </a:p>
      </dgm:t>
    </dgm:pt>
    <dgm:pt modelId="{329712F0-82AA-49F1-9D07-8C6D6A5791EA}" type="sibTrans" cxnId="{CF426F86-E10F-4656-8DC8-0F419E744EF8}">
      <dgm:prSet/>
      <dgm:spPr/>
      <dgm:t>
        <a:bodyPr/>
        <a:lstStyle/>
        <a:p>
          <a:endParaRPr lang="en-US"/>
        </a:p>
      </dgm:t>
    </dgm:pt>
    <dgm:pt modelId="{B418AB18-89D9-4859-A78A-B1A62FFB86F3}">
      <dgm:prSet/>
      <dgm:spPr/>
      <dgm:t>
        <a:bodyPr/>
        <a:lstStyle/>
        <a:p>
          <a:pPr>
            <a:lnSpc>
              <a:spcPct val="100000"/>
            </a:lnSpc>
            <a:defRPr cap="all"/>
          </a:pPr>
          <a:r>
            <a:rPr lang="en-US"/>
            <a:t>My World of Work</a:t>
          </a:r>
        </a:p>
      </dgm:t>
    </dgm:pt>
    <dgm:pt modelId="{0167F772-BD10-4D8F-AC65-4990CD77C504}" type="parTrans" cxnId="{CA82C1D0-CB5B-4F25-AF25-EEA84A9A383C}">
      <dgm:prSet/>
      <dgm:spPr/>
      <dgm:t>
        <a:bodyPr/>
        <a:lstStyle/>
        <a:p>
          <a:endParaRPr lang="en-GB"/>
        </a:p>
      </dgm:t>
    </dgm:pt>
    <dgm:pt modelId="{8C147BC6-9942-4DD2-A0CF-6168DAE41F64}" type="sibTrans" cxnId="{CA82C1D0-CB5B-4F25-AF25-EEA84A9A383C}">
      <dgm:prSet/>
      <dgm:spPr/>
      <dgm:t>
        <a:bodyPr/>
        <a:lstStyle/>
        <a:p>
          <a:endParaRPr lang="en-GB"/>
        </a:p>
      </dgm:t>
    </dgm:pt>
    <dgm:pt modelId="{212E74B6-8E09-425E-B817-A61BA1D67E78}" type="pres">
      <dgm:prSet presAssocID="{410D575D-553C-4117-8276-9F1B2C6F7100}" presName="root" presStyleCnt="0">
        <dgm:presLayoutVars>
          <dgm:dir/>
          <dgm:resizeHandles val="exact"/>
        </dgm:presLayoutVars>
      </dgm:prSet>
      <dgm:spPr/>
    </dgm:pt>
    <dgm:pt modelId="{66231412-BE75-4F2D-AB56-4FFD3FB1F8B7}" type="pres">
      <dgm:prSet presAssocID="{38A716CC-0E03-4FBC-90B5-0C2BA8E4B15A}" presName="compNode" presStyleCnt="0"/>
      <dgm:spPr/>
    </dgm:pt>
    <dgm:pt modelId="{D3D6844F-3B9B-49D5-9CCC-D4E55E72B45E}" type="pres">
      <dgm:prSet presAssocID="{38A716CC-0E03-4FBC-90B5-0C2BA8E4B15A}" presName="iconBgRect" presStyleLbl="bgShp" presStyleIdx="0" presStyleCnt="4"/>
      <dgm:spPr/>
    </dgm:pt>
    <dgm:pt modelId="{6ACD52C0-A336-4EBF-8E3D-D62371CF2A6C}" type="pres">
      <dgm:prSet presAssocID="{38A716CC-0E03-4FBC-90B5-0C2BA8E4B15A}" presName="iconRect" presStyleLbl="node1" presStyleIdx="0"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Education"/>
        </a:ext>
      </dgm:extLst>
    </dgm:pt>
    <dgm:pt modelId="{5E404F77-0DA0-4195-8FBE-ABDB779369C2}" type="pres">
      <dgm:prSet presAssocID="{38A716CC-0E03-4FBC-90B5-0C2BA8E4B15A}" presName="spaceRect" presStyleCnt="0"/>
      <dgm:spPr/>
    </dgm:pt>
    <dgm:pt modelId="{CD06ED9E-2BA2-48D9-A49F-0E3A0AEC708D}" type="pres">
      <dgm:prSet presAssocID="{38A716CC-0E03-4FBC-90B5-0C2BA8E4B15A}" presName="textRect" presStyleLbl="revTx" presStyleIdx="0" presStyleCnt="4">
        <dgm:presLayoutVars>
          <dgm:chMax val="1"/>
          <dgm:chPref val="1"/>
        </dgm:presLayoutVars>
      </dgm:prSet>
      <dgm:spPr/>
    </dgm:pt>
    <dgm:pt modelId="{4AB558DB-096C-4D3F-BC69-9881B2287D9A}" type="pres">
      <dgm:prSet presAssocID="{45277DE3-5701-42E3-A648-8845281F37CD}" presName="sibTrans" presStyleCnt="0"/>
      <dgm:spPr/>
    </dgm:pt>
    <dgm:pt modelId="{2733BD83-D114-445D-894A-D425BFFDD94C}" type="pres">
      <dgm:prSet presAssocID="{99A24DC1-5FEC-405B-8701-144630A8FE7A}" presName="compNode" presStyleCnt="0"/>
      <dgm:spPr/>
    </dgm:pt>
    <dgm:pt modelId="{5FACF433-4B5B-4BE3-9E4B-756680D6C456}" type="pres">
      <dgm:prSet presAssocID="{99A24DC1-5FEC-405B-8701-144630A8FE7A}" presName="iconBgRect" presStyleLbl="bgShp" presStyleIdx="1" presStyleCnt="4"/>
      <dgm:spPr/>
    </dgm:pt>
    <dgm:pt modelId="{88EE70E2-1FC9-44C1-9134-83BB5423AFEB}" type="pres">
      <dgm:prSet presAssocID="{99A24DC1-5FEC-405B-8701-144630A8FE7A}" presName="iconRect" presStyleLbl="node1" presStyleIdx="1"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Workforce Management"/>
        </a:ext>
      </dgm:extLst>
    </dgm:pt>
    <dgm:pt modelId="{5DC7FA5B-7DBF-46AB-B418-A64BB6434342}" type="pres">
      <dgm:prSet presAssocID="{99A24DC1-5FEC-405B-8701-144630A8FE7A}" presName="spaceRect" presStyleCnt="0"/>
      <dgm:spPr/>
    </dgm:pt>
    <dgm:pt modelId="{DF8462F1-8469-4AE5-B8B7-AE0C1FC75E99}" type="pres">
      <dgm:prSet presAssocID="{99A24DC1-5FEC-405B-8701-144630A8FE7A}" presName="textRect" presStyleLbl="revTx" presStyleIdx="1" presStyleCnt="4">
        <dgm:presLayoutVars>
          <dgm:chMax val="1"/>
          <dgm:chPref val="1"/>
        </dgm:presLayoutVars>
      </dgm:prSet>
      <dgm:spPr/>
    </dgm:pt>
    <dgm:pt modelId="{4FF3C4F5-59B1-4CEF-B7C6-70BB64725331}" type="pres">
      <dgm:prSet presAssocID="{51B49838-90F5-442E-B309-889097804030}" presName="sibTrans" presStyleCnt="0"/>
      <dgm:spPr/>
    </dgm:pt>
    <dgm:pt modelId="{184ABE47-C711-4343-B399-5FAB0A0F2282}" type="pres">
      <dgm:prSet presAssocID="{5CF49491-AEC9-4A1F-80A8-0258456724B6}" presName="compNode" presStyleCnt="0"/>
      <dgm:spPr/>
    </dgm:pt>
    <dgm:pt modelId="{4999FB5E-6074-40C4-856F-B7206C1DDF1F}" type="pres">
      <dgm:prSet presAssocID="{5CF49491-AEC9-4A1F-80A8-0258456724B6}" presName="iconBgRect" presStyleLbl="bgShp" presStyleIdx="2" presStyleCnt="4"/>
      <dgm:spPr/>
    </dgm:pt>
    <dgm:pt modelId="{69EDBEE0-B779-4809-9D01-86D120C27D28}" type="pres">
      <dgm:prSet presAssocID="{5CF49491-AEC9-4A1F-80A8-0258456724B6}" presName="iconRect" presStyleLbl="node1" presStyleIdx="2"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Closed Caption"/>
        </a:ext>
      </dgm:extLst>
    </dgm:pt>
    <dgm:pt modelId="{F5234075-1CE8-4536-B181-DD2492EFF92F}" type="pres">
      <dgm:prSet presAssocID="{5CF49491-AEC9-4A1F-80A8-0258456724B6}" presName="spaceRect" presStyleCnt="0"/>
      <dgm:spPr/>
    </dgm:pt>
    <dgm:pt modelId="{4BDB0527-A483-4283-9228-398DA2670EBE}" type="pres">
      <dgm:prSet presAssocID="{5CF49491-AEC9-4A1F-80A8-0258456724B6}" presName="textRect" presStyleLbl="revTx" presStyleIdx="2" presStyleCnt="4">
        <dgm:presLayoutVars>
          <dgm:chMax val="1"/>
          <dgm:chPref val="1"/>
        </dgm:presLayoutVars>
      </dgm:prSet>
      <dgm:spPr/>
    </dgm:pt>
    <dgm:pt modelId="{4924C964-2E03-4157-A9E9-985BC87BAB54}" type="pres">
      <dgm:prSet presAssocID="{329712F0-82AA-49F1-9D07-8C6D6A5791EA}" presName="sibTrans" presStyleCnt="0"/>
      <dgm:spPr/>
    </dgm:pt>
    <dgm:pt modelId="{4E2BD501-0165-44F0-B478-42D66C92D54A}" type="pres">
      <dgm:prSet presAssocID="{B418AB18-89D9-4859-A78A-B1A62FFB86F3}" presName="compNode" presStyleCnt="0"/>
      <dgm:spPr/>
    </dgm:pt>
    <dgm:pt modelId="{9E0D7C6D-CE92-42A0-ABF7-4529F702B55D}" type="pres">
      <dgm:prSet presAssocID="{B418AB18-89D9-4859-A78A-B1A62FFB86F3}" presName="iconBgRect" presStyleLbl="bgShp" presStyleIdx="3" presStyleCnt="4"/>
      <dgm:spPr/>
    </dgm:pt>
    <dgm:pt modelId="{B849F298-AD49-48B2-8D04-D558B2B7E870}" type="pres">
      <dgm:prSet presAssocID="{B418AB18-89D9-4859-A78A-B1A62FFB86F3}" presName="iconRect" presStyleLbl="node1" presStyleIdx="3"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World"/>
        </a:ext>
      </dgm:extLst>
    </dgm:pt>
    <dgm:pt modelId="{EF9E6E20-4245-41DD-8DFE-0B3602FDB646}" type="pres">
      <dgm:prSet presAssocID="{B418AB18-89D9-4859-A78A-B1A62FFB86F3}" presName="spaceRect" presStyleCnt="0"/>
      <dgm:spPr/>
    </dgm:pt>
    <dgm:pt modelId="{0846A9CD-2E2E-493B-BA09-0B1D05318910}" type="pres">
      <dgm:prSet presAssocID="{B418AB18-89D9-4859-A78A-B1A62FFB86F3}" presName="textRect" presStyleLbl="revTx" presStyleIdx="3" presStyleCnt="4">
        <dgm:presLayoutVars>
          <dgm:chMax val="1"/>
          <dgm:chPref val="1"/>
        </dgm:presLayoutVars>
      </dgm:prSet>
      <dgm:spPr/>
    </dgm:pt>
  </dgm:ptLst>
  <dgm:cxnLst>
    <dgm:cxn modelId="{25BC0224-73B0-4C70-8F2F-B777BA5FCD5E}" srcId="{410D575D-553C-4117-8276-9F1B2C6F7100}" destId="{99A24DC1-5FEC-405B-8701-144630A8FE7A}" srcOrd="1" destOrd="0" parTransId="{C2C4403F-81FC-4BBC-8D03-390B3BAACD0F}" sibTransId="{51B49838-90F5-442E-B309-889097804030}"/>
    <dgm:cxn modelId="{D55AE136-0AE9-4E87-B185-6DFD4B4F01FB}" type="presOf" srcId="{B418AB18-89D9-4859-A78A-B1A62FFB86F3}" destId="{0846A9CD-2E2E-493B-BA09-0B1D05318910}" srcOrd="0" destOrd="0" presId="urn:microsoft.com/office/officeart/2018/5/layout/IconCircleLabelList"/>
    <dgm:cxn modelId="{B5A9AB40-1B5B-4653-AA07-975C4C0C53CB}" type="presOf" srcId="{38A716CC-0E03-4FBC-90B5-0C2BA8E4B15A}" destId="{CD06ED9E-2BA2-48D9-A49F-0E3A0AEC708D}" srcOrd="0" destOrd="0" presId="urn:microsoft.com/office/officeart/2018/5/layout/IconCircleLabelList"/>
    <dgm:cxn modelId="{49BB345A-47BB-48AF-A8AA-FBDC7844FF56}" type="presOf" srcId="{410D575D-553C-4117-8276-9F1B2C6F7100}" destId="{212E74B6-8E09-425E-B817-A61BA1D67E78}" srcOrd="0" destOrd="0" presId="urn:microsoft.com/office/officeart/2018/5/layout/IconCircleLabelList"/>
    <dgm:cxn modelId="{CF426F86-E10F-4656-8DC8-0F419E744EF8}" srcId="{410D575D-553C-4117-8276-9F1B2C6F7100}" destId="{5CF49491-AEC9-4A1F-80A8-0258456724B6}" srcOrd="2" destOrd="0" parTransId="{E8F4EA65-BE5C-42C1-907A-89D2D7A608EC}" sibTransId="{329712F0-82AA-49F1-9D07-8C6D6A5791EA}"/>
    <dgm:cxn modelId="{CFB7C1B3-5AA3-4BD3-9D22-764C407E3318}" srcId="{410D575D-553C-4117-8276-9F1B2C6F7100}" destId="{38A716CC-0E03-4FBC-90B5-0C2BA8E4B15A}" srcOrd="0" destOrd="0" parTransId="{74EE59B0-D0C2-40F0-82E0-E163AF260587}" sibTransId="{45277DE3-5701-42E3-A648-8845281F37CD}"/>
    <dgm:cxn modelId="{69798CC7-1FF4-464C-A4DE-1200BDE881F8}" type="presOf" srcId="{99A24DC1-5FEC-405B-8701-144630A8FE7A}" destId="{DF8462F1-8469-4AE5-B8B7-AE0C1FC75E99}" srcOrd="0" destOrd="0" presId="urn:microsoft.com/office/officeart/2018/5/layout/IconCircleLabelList"/>
    <dgm:cxn modelId="{CA82C1D0-CB5B-4F25-AF25-EEA84A9A383C}" srcId="{410D575D-553C-4117-8276-9F1B2C6F7100}" destId="{B418AB18-89D9-4859-A78A-B1A62FFB86F3}" srcOrd="3" destOrd="0" parTransId="{0167F772-BD10-4D8F-AC65-4990CD77C504}" sibTransId="{8C147BC6-9942-4DD2-A0CF-6168DAE41F64}"/>
    <dgm:cxn modelId="{4CE26CF5-72B3-42DF-9E9B-455CE0AF650A}" type="presOf" srcId="{5CF49491-AEC9-4A1F-80A8-0258456724B6}" destId="{4BDB0527-A483-4283-9228-398DA2670EBE}" srcOrd="0" destOrd="0" presId="urn:microsoft.com/office/officeart/2018/5/layout/IconCircleLabelList"/>
    <dgm:cxn modelId="{CB07FAC0-A84D-4C95-9B9E-70EA0C9A40A0}" type="presParOf" srcId="{212E74B6-8E09-425E-B817-A61BA1D67E78}" destId="{66231412-BE75-4F2D-AB56-4FFD3FB1F8B7}" srcOrd="0" destOrd="0" presId="urn:microsoft.com/office/officeart/2018/5/layout/IconCircleLabelList"/>
    <dgm:cxn modelId="{F27E1E8E-69BD-4CA3-B7D7-43F1C46F3666}" type="presParOf" srcId="{66231412-BE75-4F2D-AB56-4FFD3FB1F8B7}" destId="{D3D6844F-3B9B-49D5-9CCC-D4E55E72B45E}" srcOrd="0" destOrd="0" presId="urn:microsoft.com/office/officeart/2018/5/layout/IconCircleLabelList"/>
    <dgm:cxn modelId="{EE6E7335-5B09-4614-B89F-630B0AE8F85D}" type="presParOf" srcId="{66231412-BE75-4F2D-AB56-4FFD3FB1F8B7}" destId="{6ACD52C0-A336-4EBF-8E3D-D62371CF2A6C}" srcOrd="1" destOrd="0" presId="urn:microsoft.com/office/officeart/2018/5/layout/IconCircleLabelList"/>
    <dgm:cxn modelId="{8DFB2DE2-4FD9-4509-B403-CA56C4A6359B}" type="presParOf" srcId="{66231412-BE75-4F2D-AB56-4FFD3FB1F8B7}" destId="{5E404F77-0DA0-4195-8FBE-ABDB779369C2}" srcOrd="2" destOrd="0" presId="urn:microsoft.com/office/officeart/2018/5/layout/IconCircleLabelList"/>
    <dgm:cxn modelId="{C283751E-D12B-4D9D-A692-C9AA06208224}" type="presParOf" srcId="{66231412-BE75-4F2D-AB56-4FFD3FB1F8B7}" destId="{CD06ED9E-2BA2-48D9-A49F-0E3A0AEC708D}" srcOrd="3" destOrd="0" presId="urn:microsoft.com/office/officeart/2018/5/layout/IconCircleLabelList"/>
    <dgm:cxn modelId="{CCC5FF03-C69A-4C6D-B4B6-99920F468528}" type="presParOf" srcId="{212E74B6-8E09-425E-B817-A61BA1D67E78}" destId="{4AB558DB-096C-4D3F-BC69-9881B2287D9A}" srcOrd="1" destOrd="0" presId="urn:microsoft.com/office/officeart/2018/5/layout/IconCircleLabelList"/>
    <dgm:cxn modelId="{12624F8B-E96A-43A1-B5AD-1A5C861AC965}" type="presParOf" srcId="{212E74B6-8E09-425E-B817-A61BA1D67E78}" destId="{2733BD83-D114-445D-894A-D425BFFDD94C}" srcOrd="2" destOrd="0" presId="urn:microsoft.com/office/officeart/2018/5/layout/IconCircleLabelList"/>
    <dgm:cxn modelId="{63C06B57-30FF-498F-9430-93D92753BB25}" type="presParOf" srcId="{2733BD83-D114-445D-894A-D425BFFDD94C}" destId="{5FACF433-4B5B-4BE3-9E4B-756680D6C456}" srcOrd="0" destOrd="0" presId="urn:microsoft.com/office/officeart/2018/5/layout/IconCircleLabelList"/>
    <dgm:cxn modelId="{8E0E5C23-1F70-4D40-8BFF-32940C3D1D0A}" type="presParOf" srcId="{2733BD83-D114-445D-894A-D425BFFDD94C}" destId="{88EE70E2-1FC9-44C1-9134-83BB5423AFEB}" srcOrd="1" destOrd="0" presId="urn:microsoft.com/office/officeart/2018/5/layout/IconCircleLabelList"/>
    <dgm:cxn modelId="{75E3EAC8-43CD-48E4-AD38-7D0145729358}" type="presParOf" srcId="{2733BD83-D114-445D-894A-D425BFFDD94C}" destId="{5DC7FA5B-7DBF-46AB-B418-A64BB6434342}" srcOrd="2" destOrd="0" presId="urn:microsoft.com/office/officeart/2018/5/layout/IconCircleLabelList"/>
    <dgm:cxn modelId="{F06A48B4-A86A-4CDC-92F7-A676442D3243}" type="presParOf" srcId="{2733BD83-D114-445D-894A-D425BFFDD94C}" destId="{DF8462F1-8469-4AE5-B8B7-AE0C1FC75E99}" srcOrd="3" destOrd="0" presId="urn:microsoft.com/office/officeart/2018/5/layout/IconCircleLabelList"/>
    <dgm:cxn modelId="{3BEB5847-7770-4DE8-B2E7-B540A8280353}" type="presParOf" srcId="{212E74B6-8E09-425E-B817-A61BA1D67E78}" destId="{4FF3C4F5-59B1-4CEF-B7C6-70BB64725331}" srcOrd="3" destOrd="0" presId="urn:microsoft.com/office/officeart/2018/5/layout/IconCircleLabelList"/>
    <dgm:cxn modelId="{4F3BA389-C62E-4060-A288-4259588793C1}" type="presParOf" srcId="{212E74B6-8E09-425E-B817-A61BA1D67E78}" destId="{184ABE47-C711-4343-B399-5FAB0A0F2282}" srcOrd="4" destOrd="0" presId="urn:microsoft.com/office/officeart/2018/5/layout/IconCircleLabelList"/>
    <dgm:cxn modelId="{96B35875-2358-4638-A5C9-51FD1E7DEFA5}" type="presParOf" srcId="{184ABE47-C711-4343-B399-5FAB0A0F2282}" destId="{4999FB5E-6074-40C4-856F-B7206C1DDF1F}" srcOrd="0" destOrd="0" presId="urn:microsoft.com/office/officeart/2018/5/layout/IconCircleLabelList"/>
    <dgm:cxn modelId="{7BA2377E-5355-451E-918E-9033CBBE25FC}" type="presParOf" srcId="{184ABE47-C711-4343-B399-5FAB0A0F2282}" destId="{69EDBEE0-B779-4809-9D01-86D120C27D28}" srcOrd="1" destOrd="0" presId="urn:microsoft.com/office/officeart/2018/5/layout/IconCircleLabelList"/>
    <dgm:cxn modelId="{CD89BCBD-D263-42E0-B82C-BC0B55784B66}" type="presParOf" srcId="{184ABE47-C711-4343-B399-5FAB0A0F2282}" destId="{F5234075-1CE8-4536-B181-DD2492EFF92F}" srcOrd="2" destOrd="0" presId="urn:microsoft.com/office/officeart/2018/5/layout/IconCircleLabelList"/>
    <dgm:cxn modelId="{21D8225F-B802-49AC-AA10-C07E3689035A}" type="presParOf" srcId="{184ABE47-C711-4343-B399-5FAB0A0F2282}" destId="{4BDB0527-A483-4283-9228-398DA2670EBE}" srcOrd="3" destOrd="0" presId="urn:microsoft.com/office/officeart/2018/5/layout/IconCircleLabelList"/>
    <dgm:cxn modelId="{7B80F288-8EBE-4A8B-9EFF-4D0B01B92560}" type="presParOf" srcId="{212E74B6-8E09-425E-B817-A61BA1D67E78}" destId="{4924C964-2E03-4157-A9E9-985BC87BAB54}" srcOrd="5" destOrd="0" presId="urn:microsoft.com/office/officeart/2018/5/layout/IconCircleLabelList"/>
    <dgm:cxn modelId="{914A1156-E16D-4BD3-B1B3-4433A605A507}" type="presParOf" srcId="{212E74B6-8E09-425E-B817-A61BA1D67E78}" destId="{4E2BD501-0165-44F0-B478-42D66C92D54A}" srcOrd="6" destOrd="0" presId="urn:microsoft.com/office/officeart/2018/5/layout/IconCircleLabelList"/>
    <dgm:cxn modelId="{EE4EE060-3B24-4998-ADC7-28AD1EBB73C5}" type="presParOf" srcId="{4E2BD501-0165-44F0-B478-42D66C92D54A}" destId="{9E0D7C6D-CE92-42A0-ABF7-4529F702B55D}" srcOrd="0" destOrd="0" presId="urn:microsoft.com/office/officeart/2018/5/layout/IconCircleLabelList"/>
    <dgm:cxn modelId="{5840E7B4-8D46-4EC1-BE1E-F0FD82073226}" type="presParOf" srcId="{4E2BD501-0165-44F0-B478-42D66C92D54A}" destId="{B849F298-AD49-48B2-8D04-D558B2B7E870}" srcOrd="1" destOrd="0" presId="urn:microsoft.com/office/officeart/2018/5/layout/IconCircleLabelList"/>
    <dgm:cxn modelId="{E005DD1D-2402-44D2-8FC5-E51CAD4991B0}" type="presParOf" srcId="{4E2BD501-0165-44F0-B478-42D66C92D54A}" destId="{EF9E6E20-4245-41DD-8DFE-0B3602FDB646}" srcOrd="2" destOrd="0" presId="urn:microsoft.com/office/officeart/2018/5/layout/IconCircleLabelList"/>
    <dgm:cxn modelId="{53F3DA82-BA11-450A-B2B6-DC793A4840CE}" type="presParOf" srcId="{4E2BD501-0165-44F0-B478-42D66C92D54A}" destId="{0846A9CD-2E2E-493B-BA09-0B1D05318910}" srcOrd="3" destOrd="0" presId="urn:microsoft.com/office/officeart/2018/5/layout/IconCircle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E28E9EC-C07E-4518-80BC-E6E0D06B0247}" type="doc">
      <dgm:prSet loTypeId="urn:microsoft.com/office/officeart/2005/8/layout/hierarchy1" loCatId="hierarchy" qsTypeId="urn:microsoft.com/office/officeart/2005/8/quickstyle/simple1#56" qsCatId="simple" csTypeId="urn:microsoft.com/office/officeart/2005/8/colors/accent1_2#23" csCatId="accent1" phldr="1"/>
      <dgm:spPr/>
      <dgm:t>
        <a:bodyPr/>
        <a:lstStyle/>
        <a:p>
          <a:endParaRPr lang="en-US"/>
        </a:p>
      </dgm:t>
    </dgm:pt>
    <dgm:pt modelId="{7896040C-8EA2-4BD6-9C29-75F0970345A7}">
      <dgm:prSet/>
      <dgm:spPr/>
      <dgm:t>
        <a:bodyPr/>
        <a:lstStyle/>
        <a:p>
          <a:r>
            <a:rPr lang="en-GB" i="0" baseline="0"/>
            <a:t>1-1 Support </a:t>
          </a:r>
        </a:p>
      </dgm:t>
    </dgm:pt>
    <dgm:pt modelId="{64FFE343-3895-491E-BDC3-4C92F760F438}" type="parTrans" cxnId="{C1772F6B-EF71-4FE4-8A1B-31760D7D9784}">
      <dgm:prSet/>
      <dgm:spPr/>
      <dgm:t>
        <a:bodyPr/>
        <a:lstStyle/>
        <a:p>
          <a:endParaRPr lang="en-US"/>
        </a:p>
      </dgm:t>
    </dgm:pt>
    <dgm:pt modelId="{A1637811-BFA6-4B24-8E49-C7F9C96D54C4}" type="sibTrans" cxnId="{C1772F6B-EF71-4FE4-8A1B-31760D7D9784}">
      <dgm:prSet/>
      <dgm:spPr/>
      <dgm:t>
        <a:bodyPr/>
        <a:lstStyle/>
        <a:p>
          <a:endParaRPr lang="en-US"/>
        </a:p>
      </dgm:t>
    </dgm:pt>
    <dgm:pt modelId="{33526616-F496-4F2A-B731-DAEEEE40B71C}">
      <dgm:prSet/>
      <dgm:spPr/>
      <dgm:t>
        <a:bodyPr/>
        <a:lstStyle/>
        <a:p>
          <a:r>
            <a:rPr lang="en-GB" baseline="0"/>
            <a:t>Group</a:t>
          </a:r>
          <a:r>
            <a:rPr lang="en-GB"/>
            <a:t> Work Sessions</a:t>
          </a:r>
          <a:endParaRPr lang="en-US"/>
        </a:p>
      </dgm:t>
    </dgm:pt>
    <dgm:pt modelId="{D40EA99D-B9EF-451E-B5FB-AFA7B70A461F}" type="parTrans" cxnId="{41C16F3C-9186-48AF-BD1E-024B1396CD3D}">
      <dgm:prSet/>
      <dgm:spPr/>
      <dgm:t>
        <a:bodyPr/>
        <a:lstStyle/>
        <a:p>
          <a:endParaRPr lang="en-US"/>
        </a:p>
      </dgm:t>
    </dgm:pt>
    <dgm:pt modelId="{E2E1E261-6AF4-4BC2-81BD-007B5B4405AF}" type="sibTrans" cxnId="{41C16F3C-9186-48AF-BD1E-024B1396CD3D}">
      <dgm:prSet/>
      <dgm:spPr/>
      <dgm:t>
        <a:bodyPr/>
        <a:lstStyle/>
        <a:p>
          <a:endParaRPr lang="en-US"/>
        </a:p>
      </dgm:t>
    </dgm:pt>
    <dgm:pt modelId="{477206B3-CF59-42B7-B59C-0A1D72F93364}">
      <dgm:prSet/>
      <dgm:spPr/>
      <dgm:t>
        <a:bodyPr/>
        <a:lstStyle/>
        <a:p>
          <a:r>
            <a:rPr lang="en-GB" i="0" baseline="0"/>
            <a:t>Parents Nights</a:t>
          </a:r>
          <a:endParaRPr lang="en-US"/>
        </a:p>
      </dgm:t>
    </dgm:pt>
    <dgm:pt modelId="{8CFD553B-19A2-49B0-A93A-CDEF803CF937}" type="parTrans" cxnId="{A2D6DD6C-5C0B-4B6D-8E2C-324F922FA044}">
      <dgm:prSet/>
      <dgm:spPr/>
      <dgm:t>
        <a:bodyPr/>
        <a:lstStyle/>
        <a:p>
          <a:endParaRPr lang="en-US"/>
        </a:p>
      </dgm:t>
    </dgm:pt>
    <dgm:pt modelId="{579555D0-60E0-4904-B87C-70FF8B056F48}" type="sibTrans" cxnId="{A2D6DD6C-5C0B-4B6D-8E2C-324F922FA044}">
      <dgm:prSet/>
      <dgm:spPr/>
      <dgm:t>
        <a:bodyPr/>
        <a:lstStyle/>
        <a:p>
          <a:endParaRPr lang="en-US"/>
        </a:p>
      </dgm:t>
    </dgm:pt>
    <dgm:pt modelId="{5231078B-789A-4BA5-885D-94F9BA3346EB}">
      <dgm:prSet/>
      <dgm:spPr/>
      <dgm:t>
        <a:bodyPr/>
        <a:lstStyle/>
        <a:p>
          <a:r>
            <a:rPr lang="en-GB" baseline="0"/>
            <a:t>My</a:t>
          </a:r>
          <a:r>
            <a:rPr lang="en-GB"/>
            <a:t> World of Work</a:t>
          </a:r>
          <a:endParaRPr lang="en-US"/>
        </a:p>
      </dgm:t>
    </dgm:pt>
    <dgm:pt modelId="{9611C9FE-0189-4708-96C1-B5688A5B657B}" type="parTrans" cxnId="{9557AAA2-B7CC-43E3-BE97-83A6FE5CB226}">
      <dgm:prSet/>
      <dgm:spPr/>
      <dgm:t>
        <a:bodyPr/>
        <a:lstStyle/>
        <a:p>
          <a:endParaRPr lang="en-US"/>
        </a:p>
      </dgm:t>
    </dgm:pt>
    <dgm:pt modelId="{BB59A5B4-36F1-4AE9-B507-F2CC6DE7D208}" type="sibTrans" cxnId="{9557AAA2-B7CC-43E3-BE97-83A6FE5CB226}">
      <dgm:prSet/>
      <dgm:spPr/>
      <dgm:t>
        <a:bodyPr/>
        <a:lstStyle/>
        <a:p>
          <a:endParaRPr lang="en-US"/>
        </a:p>
      </dgm:t>
    </dgm:pt>
    <dgm:pt modelId="{77514741-3281-49FD-91B2-3DD40332B0E9}" type="pres">
      <dgm:prSet presAssocID="{DE28E9EC-C07E-4518-80BC-E6E0D06B0247}" presName="hierChild1" presStyleCnt="0">
        <dgm:presLayoutVars>
          <dgm:chPref val="1"/>
          <dgm:dir/>
          <dgm:animOne val="branch"/>
          <dgm:animLvl val="lvl"/>
          <dgm:resizeHandles/>
        </dgm:presLayoutVars>
      </dgm:prSet>
      <dgm:spPr/>
    </dgm:pt>
    <dgm:pt modelId="{EDD3D887-3F11-428F-81C3-368228328F8F}" type="pres">
      <dgm:prSet presAssocID="{7896040C-8EA2-4BD6-9C29-75F0970345A7}" presName="hierRoot1" presStyleCnt="0"/>
      <dgm:spPr/>
    </dgm:pt>
    <dgm:pt modelId="{4C812E42-3AC8-4914-B770-1C4AEC6EAD88}" type="pres">
      <dgm:prSet presAssocID="{7896040C-8EA2-4BD6-9C29-75F0970345A7}" presName="composite" presStyleCnt="0"/>
      <dgm:spPr/>
    </dgm:pt>
    <dgm:pt modelId="{C97CAE96-BC2D-4E51-A5FF-9F4547A2A943}" type="pres">
      <dgm:prSet presAssocID="{7896040C-8EA2-4BD6-9C29-75F0970345A7}" presName="background" presStyleLbl="node0" presStyleIdx="0" presStyleCnt="4"/>
      <dgm:spPr/>
    </dgm:pt>
    <dgm:pt modelId="{270CE86E-8AF5-48D1-A5F6-D2961FFD953F}" type="pres">
      <dgm:prSet presAssocID="{7896040C-8EA2-4BD6-9C29-75F0970345A7}" presName="text" presStyleLbl="fgAcc0" presStyleIdx="0" presStyleCnt="4">
        <dgm:presLayoutVars>
          <dgm:chPref val="3"/>
        </dgm:presLayoutVars>
      </dgm:prSet>
      <dgm:spPr/>
    </dgm:pt>
    <dgm:pt modelId="{A06C5ACD-1AEB-466E-93B8-E38364A0910B}" type="pres">
      <dgm:prSet presAssocID="{7896040C-8EA2-4BD6-9C29-75F0970345A7}" presName="hierChild2" presStyleCnt="0"/>
      <dgm:spPr/>
    </dgm:pt>
    <dgm:pt modelId="{FD67BB17-1806-4B56-BBDD-629B4C2E5B9B}" type="pres">
      <dgm:prSet presAssocID="{33526616-F496-4F2A-B731-DAEEEE40B71C}" presName="hierRoot1" presStyleCnt="0"/>
      <dgm:spPr/>
    </dgm:pt>
    <dgm:pt modelId="{F4A6553C-20D5-4B75-8926-D45C6E3C3E98}" type="pres">
      <dgm:prSet presAssocID="{33526616-F496-4F2A-B731-DAEEEE40B71C}" presName="composite" presStyleCnt="0"/>
      <dgm:spPr/>
    </dgm:pt>
    <dgm:pt modelId="{9C85B636-9D95-4A4C-A1EE-C02E6755B6D3}" type="pres">
      <dgm:prSet presAssocID="{33526616-F496-4F2A-B731-DAEEEE40B71C}" presName="background" presStyleLbl="node0" presStyleIdx="1" presStyleCnt="4"/>
      <dgm:spPr/>
    </dgm:pt>
    <dgm:pt modelId="{AD588031-306F-43CF-A8A0-AA8ACA2AF992}" type="pres">
      <dgm:prSet presAssocID="{33526616-F496-4F2A-B731-DAEEEE40B71C}" presName="text" presStyleLbl="fgAcc0" presStyleIdx="1" presStyleCnt="4">
        <dgm:presLayoutVars>
          <dgm:chPref val="3"/>
        </dgm:presLayoutVars>
      </dgm:prSet>
      <dgm:spPr/>
    </dgm:pt>
    <dgm:pt modelId="{D8216B23-94DF-4154-9B6E-44130983E550}" type="pres">
      <dgm:prSet presAssocID="{33526616-F496-4F2A-B731-DAEEEE40B71C}" presName="hierChild2" presStyleCnt="0"/>
      <dgm:spPr/>
    </dgm:pt>
    <dgm:pt modelId="{33F2C600-506E-4FE1-B476-49CD53EB3E33}" type="pres">
      <dgm:prSet presAssocID="{477206B3-CF59-42B7-B59C-0A1D72F93364}" presName="hierRoot1" presStyleCnt="0"/>
      <dgm:spPr/>
    </dgm:pt>
    <dgm:pt modelId="{A0FCEAAE-4369-4883-AE5F-2352BC7F4CC2}" type="pres">
      <dgm:prSet presAssocID="{477206B3-CF59-42B7-B59C-0A1D72F93364}" presName="composite" presStyleCnt="0"/>
      <dgm:spPr/>
    </dgm:pt>
    <dgm:pt modelId="{6E5D9CE0-C155-43F8-AD31-3C9BCED1B986}" type="pres">
      <dgm:prSet presAssocID="{477206B3-CF59-42B7-B59C-0A1D72F93364}" presName="background" presStyleLbl="node0" presStyleIdx="2" presStyleCnt="4"/>
      <dgm:spPr/>
    </dgm:pt>
    <dgm:pt modelId="{36CF46CC-70E8-4E67-AD03-02402A81F9EB}" type="pres">
      <dgm:prSet presAssocID="{477206B3-CF59-42B7-B59C-0A1D72F93364}" presName="text" presStyleLbl="fgAcc0" presStyleIdx="2" presStyleCnt="4">
        <dgm:presLayoutVars>
          <dgm:chPref val="3"/>
        </dgm:presLayoutVars>
      </dgm:prSet>
      <dgm:spPr/>
    </dgm:pt>
    <dgm:pt modelId="{25539B80-2A39-4319-BE19-5B499CB537E2}" type="pres">
      <dgm:prSet presAssocID="{477206B3-CF59-42B7-B59C-0A1D72F93364}" presName="hierChild2" presStyleCnt="0"/>
      <dgm:spPr/>
    </dgm:pt>
    <dgm:pt modelId="{028C43D7-33E1-4B30-AA73-E229FB86E855}" type="pres">
      <dgm:prSet presAssocID="{5231078B-789A-4BA5-885D-94F9BA3346EB}" presName="hierRoot1" presStyleCnt="0"/>
      <dgm:spPr/>
    </dgm:pt>
    <dgm:pt modelId="{3A7C0500-B0AD-466D-A184-49E7FF99526F}" type="pres">
      <dgm:prSet presAssocID="{5231078B-789A-4BA5-885D-94F9BA3346EB}" presName="composite" presStyleCnt="0"/>
      <dgm:spPr/>
    </dgm:pt>
    <dgm:pt modelId="{55F731A4-9276-4B08-AF5D-E0DBB321FEDC}" type="pres">
      <dgm:prSet presAssocID="{5231078B-789A-4BA5-885D-94F9BA3346EB}" presName="background" presStyleLbl="node0" presStyleIdx="3" presStyleCnt="4"/>
      <dgm:spPr/>
    </dgm:pt>
    <dgm:pt modelId="{F49EC501-42BC-4156-9CE5-6FF1267A09B8}" type="pres">
      <dgm:prSet presAssocID="{5231078B-789A-4BA5-885D-94F9BA3346EB}" presName="text" presStyleLbl="fgAcc0" presStyleIdx="3" presStyleCnt="4">
        <dgm:presLayoutVars>
          <dgm:chPref val="3"/>
        </dgm:presLayoutVars>
      </dgm:prSet>
      <dgm:spPr/>
    </dgm:pt>
    <dgm:pt modelId="{655EB561-A38B-47EB-85BD-DB2D4DA6F934}" type="pres">
      <dgm:prSet presAssocID="{5231078B-789A-4BA5-885D-94F9BA3346EB}" presName="hierChild2" presStyleCnt="0"/>
      <dgm:spPr/>
    </dgm:pt>
  </dgm:ptLst>
  <dgm:cxnLst>
    <dgm:cxn modelId="{FDF52608-81E2-4ECE-BFA6-A0035A2C602F}" type="presOf" srcId="{33526616-F496-4F2A-B731-DAEEEE40B71C}" destId="{AD588031-306F-43CF-A8A0-AA8ACA2AF992}" srcOrd="0" destOrd="0" presId="urn:microsoft.com/office/officeart/2005/8/layout/hierarchy1"/>
    <dgm:cxn modelId="{2FD37720-EB75-42BC-8F05-9531675D4BBA}" type="presOf" srcId="{477206B3-CF59-42B7-B59C-0A1D72F93364}" destId="{36CF46CC-70E8-4E67-AD03-02402A81F9EB}" srcOrd="0" destOrd="0" presId="urn:microsoft.com/office/officeart/2005/8/layout/hierarchy1"/>
    <dgm:cxn modelId="{41C16F3C-9186-48AF-BD1E-024B1396CD3D}" srcId="{DE28E9EC-C07E-4518-80BC-E6E0D06B0247}" destId="{33526616-F496-4F2A-B731-DAEEEE40B71C}" srcOrd="1" destOrd="0" parTransId="{D40EA99D-B9EF-451E-B5FB-AFA7B70A461F}" sibTransId="{E2E1E261-6AF4-4BC2-81BD-007B5B4405AF}"/>
    <dgm:cxn modelId="{07E49C3D-600B-4DF8-94F1-C88E0D61D2F7}" type="presOf" srcId="{7896040C-8EA2-4BD6-9C29-75F0970345A7}" destId="{270CE86E-8AF5-48D1-A5F6-D2961FFD953F}" srcOrd="0" destOrd="0" presId="urn:microsoft.com/office/officeart/2005/8/layout/hierarchy1"/>
    <dgm:cxn modelId="{7505BA4A-37EB-43EE-AB38-AE0899A30ED2}" type="presOf" srcId="{DE28E9EC-C07E-4518-80BC-E6E0D06B0247}" destId="{77514741-3281-49FD-91B2-3DD40332B0E9}" srcOrd="0" destOrd="0" presId="urn:microsoft.com/office/officeart/2005/8/layout/hierarchy1"/>
    <dgm:cxn modelId="{C1772F6B-EF71-4FE4-8A1B-31760D7D9784}" srcId="{DE28E9EC-C07E-4518-80BC-E6E0D06B0247}" destId="{7896040C-8EA2-4BD6-9C29-75F0970345A7}" srcOrd="0" destOrd="0" parTransId="{64FFE343-3895-491E-BDC3-4C92F760F438}" sibTransId="{A1637811-BFA6-4B24-8E49-C7F9C96D54C4}"/>
    <dgm:cxn modelId="{A2D6DD6C-5C0B-4B6D-8E2C-324F922FA044}" srcId="{DE28E9EC-C07E-4518-80BC-E6E0D06B0247}" destId="{477206B3-CF59-42B7-B59C-0A1D72F93364}" srcOrd="2" destOrd="0" parTransId="{8CFD553B-19A2-49B0-A93A-CDEF803CF937}" sibTransId="{579555D0-60E0-4904-B87C-70FF8B056F48}"/>
    <dgm:cxn modelId="{9557AAA2-B7CC-43E3-BE97-83A6FE5CB226}" srcId="{DE28E9EC-C07E-4518-80BC-E6E0D06B0247}" destId="{5231078B-789A-4BA5-885D-94F9BA3346EB}" srcOrd="3" destOrd="0" parTransId="{9611C9FE-0189-4708-96C1-B5688A5B657B}" sibTransId="{BB59A5B4-36F1-4AE9-B507-F2CC6DE7D208}"/>
    <dgm:cxn modelId="{92FA94C4-B040-4E29-BCE6-2494F946B4CE}" type="presOf" srcId="{5231078B-789A-4BA5-885D-94F9BA3346EB}" destId="{F49EC501-42BC-4156-9CE5-6FF1267A09B8}" srcOrd="0" destOrd="0" presId="urn:microsoft.com/office/officeart/2005/8/layout/hierarchy1"/>
    <dgm:cxn modelId="{4301C8D2-6565-45A5-A366-857510C48552}" type="presParOf" srcId="{77514741-3281-49FD-91B2-3DD40332B0E9}" destId="{EDD3D887-3F11-428F-81C3-368228328F8F}" srcOrd="0" destOrd="0" presId="urn:microsoft.com/office/officeart/2005/8/layout/hierarchy1"/>
    <dgm:cxn modelId="{A8241210-CC8B-4966-A088-9DF56B98E5A4}" type="presParOf" srcId="{EDD3D887-3F11-428F-81C3-368228328F8F}" destId="{4C812E42-3AC8-4914-B770-1C4AEC6EAD88}" srcOrd="0" destOrd="0" presId="urn:microsoft.com/office/officeart/2005/8/layout/hierarchy1"/>
    <dgm:cxn modelId="{95B6FE46-BE57-4678-8F74-EA85C749B6E7}" type="presParOf" srcId="{4C812E42-3AC8-4914-B770-1C4AEC6EAD88}" destId="{C97CAE96-BC2D-4E51-A5FF-9F4547A2A943}" srcOrd="0" destOrd="0" presId="urn:microsoft.com/office/officeart/2005/8/layout/hierarchy1"/>
    <dgm:cxn modelId="{CCDE9F3B-1DCC-4F2E-911C-D31B17E1D809}" type="presParOf" srcId="{4C812E42-3AC8-4914-B770-1C4AEC6EAD88}" destId="{270CE86E-8AF5-48D1-A5F6-D2961FFD953F}" srcOrd="1" destOrd="0" presId="urn:microsoft.com/office/officeart/2005/8/layout/hierarchy1"/>
    <dgm:cxn modelId="{3451BCA3-6599-4915-8D7A-E7221749693F}" type="presParOf" srcId="{EDD3D887-3F11-428F-81C3-368228328F8F}" destId="{A06C5ACD-1AEB-466E-93B8-E38364A0910B}" srcOrd="1" destOrd="0" presId="urn:microsoft.com/office/officeart/2005/8/layout/hierarchy1"/>
    <dgm:cxn modelId="{A069075E-ACBE-4EF3-A895-85B9D96F7B15}" type="presParOf" srcId="{77514741-3281-49FD-91B2-3DD40332B0E9}" destId="{FD67BB17-1806-4B56-BBDD-629B4C2E5B9B}" srcOrd="1" destOrd="0" presId="urn:microsoft.com/office/officeart/2005/8/layout/hierarchy1"/>
    <dgm:cxn modelId="{DC616507-1C79-4CF9-9EB4-3ABB174BACF5}" type="presParOf" srcId="{FD67BB17-1806-4B56-BBDD-629B4C2E5B9B}" destId="{F4A6553C-20D5-4B75-8926-D45C6E3C3E98}" srcOrd="0" destOrd="0" presId="urn:microsoft.com/office/officeart/2005/8/layout/hierarchy1"/>
    <dgm:cxn modelId="{4F010552-D122-4A6C-8297-659AB45C77F9}" type="presParOf" srcId="{F4A6553C-20D5-4B75-8926-D45C6E3C3E98}" destId="{9C85B636-9D95-4A4C-A1EE-C02E6755B6D3}" srcOrd="0" destOrd="0" presId="urn:microsoft.com/office/officeart/2005/8/layout/hierarchy1"/>
    <dgm:cxn modelId="{775C7F2A-88F5-4145-920D-70844D2D39B6}" type="presParOf" srcId="{F4A6553C-20D5-4B75-8926-D45C6E3C3E98}" destId="{AD588031-306F-43CF-A8A0-AA8ACA2AF992}" srcOrd="1" destOrd="0" presId="urn:microsoft.com/office/officeart/2005/8/layout/hierarchy1"/>
    <dgm:cxn modelId="{F8AD960F-8DDE-4EA2-A8CD-A912BCA64E90}" type="presParOf" srcId="{FD67BB17-1806-4B56-BBDD-629B4C2E5B9B}" destId="{D8216B23-94DF-4154-9B6E-44130983E550}" srcOrd="1" destOrd="0" presId="urn:microsoft.com/office/officeart/2005/8/layout/hierarchy1"/>
    <dgm:cxn modelId="{A6B54E69-2948-462D-AECD-1E84726A67DD}" type="presParOf" srcId="{77514741-3281-49FD-91B2-3DD40332B0E9}" destId="{33F2C600-506E-4FE1-B476-49CD53EB3E33}" srcOrd="2" destOrd="0" presId="urn:microsoft.com/office/officeart/2005/8/layout/hierarchy1"/>
    <dgm:cxn modelId="{5D82F03A-9774-467F-A272-6F213C9F5DE3}" type="presParOf" srcId="{33F2C600-506E-4FE1-B476-49CD53EB3E33}" destId="{A0FCEAAE-4369-4883-AE5F-2352BC7F4CC2}" srcOrd="0" destOrd="0" presId="urn:microsoft.com/office/officeart/2005/8/layout/hierarchy1"/>
    <dgm:cxn modelId="{2DB9CAAF-D2B1-42CF-9D3F-1004A888A4AF}" type="presParOf" srcId="{A0FCEAAE-4369-4883-AE5F-2352BC7F4CC2}" destId="{6E5D9CE0-C155-43F8-AD31-3C9BCED1B986}" srcOrd="0" destOrd="0" presId="urn:microsoft.com/office/officeart/2005/8/layout/hierarchy1"/>
    <dgm:cxn modelId="{FF2DDBA2-3C27-4676-A501-76B73AD519A6}" type="presParOf" srcId="{A0FCEAAE-4369-4883-AE5F-2352BC7F4CC2}" destId="{36CF46CC-70E8-4E67-AD03-02402A81F9EB}" srcOrd="1" destOrd="0" presId="urn:microsoft.com/office/officeart/2005/8/layout/hierarchy1"/>
    <dgm:cxn modelId="{1CFD54DA-9486-4BD2-BECC-65FB89EEE381}" type="presParOf" srcId="{33F2C600-506E-4FE1-B476-49CD53EB3E33}" destId="{25539B80-2A39-4319-BE19-5B499CB537E2}" srcOrd="1" destOrd="0" presId="urn:microsoft.com/office/officeart/2005/8/layout/hierarchy1"/>
    <dgm:cxn modelId="{8275CF68-A518-4401-8FC8-80B25B8A40CE}" type="presParOf" srcId="{77514741-3281-49FD-91B2-3DD40332B0E9}" destId="{028C43D7-33E1-4B30-AA73-E229FB86E855}" srcOrd="3" destOrd="0" presId="urn:microsoft.com/office/officeart/2005/8/layout/hierarchy1"/>
    <dgm:cxn modelId="{0F3FFF8C-BA58-4AAE-9C4C-84A400C502B2}" type="presParOf" srcId="{028C43D7-33E1-4B30-AA73-E229FB86E855}" destId="{3A7C0500-B0AD-466D-A184-49E7FF99526F}" srcOrd="0" destOrd="0" presId="urn:microsoft.com/office/officeart/2005/8/layout/hierarchy1"/>
    <dgm:cxn modelId="{9ED2D5FC-4882-4517-81B6-6D1B8A029FBA}" type="presParOf" srcId="{3A7C0500-B0AD-466D-A184-49E7FF99526F}" destId="{55F731A4-9276-4B08-AF5D-E0DBB321FEDC}" srcOrd="0" destOrd="0" presId="urn:microsoft.com/office/officeart/2005/8/layout/hierarchy1"/>
    <dgm:cxn modelId="{CCA9CF2F-65C3-41C5-978D-2D6680FAE3DC}" type="presParOf" srcId="{3A7C0500-B0AD-466D-A184-49E7FF99526F}" destId="{F49EC501-42BC-4156-9CE5-6FF1267A09B8}" srcOrd="1" destOrd="0" presId="urn:microsoft.com/office/officeart/2005/8/layout/hierarchy1"/>
    <dgm:cxn modelId="{F84A309F-CE03-4C26-9B98-A95D36906EAA}" type="presParOf" srcId="{028C43D7-33E1-4B30-AA73-E229FB86E855}" destId="{655EB561-A38B-47EB-85BD-DB2D4DA6F934}"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F74DBA2D-D927-4ADE-9A4B-1AB42684BB70}" type="doc">
      <dgm:prSet loTypeId="urn:microsoft.com/office/officeart/2005/8/layout/vList2" loCatId="list" qsTypeId="urn:microsoft.com/office/officeart/2005/8/quickstyle/simple5#1" qsCatId="simple" csTypeId="urn:microsoft.com/office/officeart/2005/8/colors/accent5_2#2" csCatId="accent5" phldr="1"/>
      <dgm:spPr/>
      <dgm:t>
        <a:bodyPr/>
        <a:lstStyle/>
        <a:p>
          <a:endParaRPr lang="en-US"/>
        </a:p>
      </dgm:t>
    </dgm:pt>
    <dgm:pt modelId="{36BA2C23-6272-4EB8-9693-5439B1DFC375}">
      <dgm:prSet/>
      <dgm:spPr/>
      <dgm:t>
        <a:bodyPr/>
        <a:lstStyle/>
        <a:p>
          <a:r>
            <a:rPr lang="en-US"/>
            <a:t>Claire Dallem </a:t>
          </a:r>
        </a:p>
      </dgm:t>
    </dgm:pt>
    <dgm:pt modelId="{60068726-365B-44F0-A53B-832B94A8298B}" type="parTrans" cxnId="{DFD8536B-C2D2-427C-B839-31730AAA71AB}">
      <dgm:prSet/>
      <dgm:spPr/>
      <dgm:t>
        <a:bodyPr/>
        <a:lstStyle/>
        <a:p>
          <a:endParaRPr lang="en-US"/>
        </a:p>
      </dgm:t>
    </dgm:pt>
    <dgm:pt modelId="{898A4B0C-5F49-4947-B56D-2A20D45BFF10}" type="sibTrans" cxnId="{DFD8536B-C2D2-427C-B839-31730AAA71AB}">
      <dgm:prSet/>
      <dgm:spPr/>
      <dgm:t>
        <a:bodyPr/>
        <a:lstStyle/>
        <a:p>
          <a:endParaRPr lang="en-US"/>
        </a:p>
      </dgm:t>
    </dgm:pt>
    <dgm:pt modelId="{70A8EAAA-EAE7-4278-A45E-2A0F8D5BBCA1}">
      <dgm:prSet/>
      <dgm:spPr/>
      <dgm:t>
        <a:bodyPr/>
        <a:lstStyle/>
        <a:p>
          <a:r>
            <a:rPr lang="en-GB"/>
            <a:t>claire.dallem@sds.co.uk</a:t>
          </a:r>
          <a:endParaRPr lang="en-US"/>
        </a:p>
      </dgm:t>
    </dgm:pt>
    <dgm:pt modelId="{4226E0B7-5EAA-40A5-BA1A-5EC0374561B5}" type="parTrans" cxnId="{B67A02B9-90B1-4A40-855D-14A6446A3DE5}">
      <dgm:prSet/>
      <dgm:spPr/>
      <dgm:t>
        <a:bodyPr/>
        <a:lstStyle/>
        <a:p>
          <a:endParaRPr lang="en-US"/>
        </a:p>
      </dgm:t>
    </dgm:pt>
    <dgm:pt modelId="{5062668F-BFA0-4566-9AB6-C3760F2C5FB2}" type="sibTrans" cxnId="{B67A02B9-90B1-4A40-855D-14A6446A3DE5}">
      <dgm:prSet/>
      <dgm:spPr/>
      <dgm:t>
        <a:bodyPr/>
        <a:lstStyle/>
        <a:p>
          <a:endParaRPr lang="en-US"/>
        </a:p>
      </dgm:t>
    </dgm:pt>
    <dgm:pt modelId="{AEF8C51E-50E8-4038-BE91-C15AC58736D5}" type="pres">
      <dgm:prSet presAssocID="{F74DBA2D-D927-4ADE-9A4B-1AB42684BB70}" presName="linear" presStyleCnt="0">
        <dgm:presLayoutVars>
          <dgm:animLvl val="lvl"/>
          <dgm:resizeHandles val="exact"/>
        </dgm:presLayoutVars>
      </dgm:prSet>
      <dgm:spPr/>
    </dgm:pt>
    <dgm:pt modelId="{8093CECC-5E4B-4F28-85D0-2BBB080A3826}" type="pres">
      <dgm:prSet presAssocID="{36BA2C23-6272-4EB8-9693-5439B1DFC375}" presName="parentText" presStyleLbl="node1" presStyleIdx="0" presStyleCnt="2">
        <dgm:presLayoutVars>
          <dgm:chMax val="0"/>
          <dgm:bulletEnabled val="1"/>
        </dgm:presLayoutVars>
      </dgm:prSet>
      <dgm:spPr/>
    </dgm:pt>
    <dgm:pt modelId="{4E1E5056-CB1F-4F3F-BD4E-F8EF279A63EF}" type="pres">
      <dgm:prSet presAssocID="{898A4B0C-5F49-4947-B56D-2A20D45BFF10}" presName="spacer" presStyleCnt="0"/>
      <dgm:spPr/>
    </dgm:pt>
    <dgm:pt modelId="{C5EEE07B-6737-4F20-9343-4708B41C1690}" type="pres">
      <dgm:prSet presAssocID="{70A8EAAA-EAE7-4278-A45E-2A0F8D5BBCA1}" presName="parentText" presStyleLbl="node1" presStyleIdx="1" presStyleCnt="2">
        <dgm:presLayoutVars>
          <dgm:chMax val="0"/>
          <dgm:bulletEnabled val="1"/>
        </dgm:presLayoutVars>
      </dgm:prSet>
      <dgm:spPr/>
    </dgm:pt>
  </dgm:ptLst>
  <dgm:cxnLst>
    <dgm:cxn modelId="{1C739B2D-5A34-41A5-A51D-732BFE96E143}" type="presOf" srcId="{36BA2C23-6272-4EB8-9693-5439B1DFC375}" destId="{8093CECC-5E4B-4F28-85D0-2BBB080A3826}" srcOrd="0" destOrd="0" presId="urn:microsoft.com/office/officeart/2005/8/layout/vList2"/>
    <dgm:cxn modelId="{DFD8536B-C2D2-427C-B839-31730AAA71AB}" srcId="{F74DBA2D-D927-4ADE-9A4B-1AB42684BB70}" destId="{36BA2C23-6272-4EB8-9693-5439B1DFC375}" srcOrd="0" destOrd="0" parTransId="{60068726-365B-44F0-A53B-832B94A8298B}" sibTransId="{898A4B0C-5F49-4947-B56D-2A20D45BFF10}"/>
    <dgm:cxn modelId="{EDF36489-5DF4-4FD8-A941-FD60EEAB3C8C}" type="presOf" srcId="{70A8EAAA-EAE7-4278-A45E-2A0F8D5BBCA1}" destId="{C5EEE07B-6737-4F20-9343-4708B41C1690}" srcOrd="0" destOrd="0" presId="urn:microsoft.com/office/officeart/2005/8/layout/vList2"/>
    <dgm:cxn modelId="{B67A02B9-90B1-4A40-855D-14A6446A3DE5}" srcId="{F74DBA2D-D927-4ADE-9A4B-1AB42684BB70}" destId="{70A8EAAA-EAE7-4278-A45E-2A0F8D5BBCA1}" srcOrd="1" destOrd="0" parTransId="{4226E0B7-5EAA-40A5-BA1A-5EC0374561B5}" sibTransId="{5062668F-BFA0-4566-9AB6-C3760F2C5FB2}"/>
    <dgm:cxn modelId="{34C3F8FA-B4C4-45F3-A8DA-BE0B81DB23E3}" type="presOf" srcId="{F74DBA2D-D927-4ADE-9A4B-1AB42684BB70}" destId="{AEF8C51E-50E8-4038-BE91-C15AC58736D5}" srcOrd="0" destOrd="0" presId="urn:microsoft.com/office/officeart/2005/8/layout/vList2"/>
    <dgm:cxn modelId="{E127A0CF-7E85-4889-AD2C-6D38A5092B08}" type="presParOf" srcId="{AEF8C51E-50E8-4038-BE91-C15AC58736D5}" destId="{8093CECC-5E4B-4F28-85D0-2BBB080A3826}" srcOrd="0" destOrd="0" presId="urn:microsoft.com/office/officeart/2005/8/layout/vList2"/>
    <dgm:cxn modelId="{9B36F335-BA01-47A3-BE99-01A924AA26A1}" type="presParOf" srcId="{AEF8C51E-50E8-4038-BE91-C15AC58736D5}" destId="{4E1E5056-CB1F-4F3F-BD4E-F8EF279A63EF}" srcOrd="1" destOrd="0" presId="urn:microsoft.com/office/officeart/2005/8/layout/vList2"/>
    <dgm:cxn modelId="{D5B264CF-7572-4304-830A-BB7A2B1C578F}" type="presParOf" srcId="{AEF8C51E-50E8-4038-BE91-C15AC58736D5}" destId="{C5EEE07B-6737-4F20-9343-4708B41C1690}" srcOrd="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BA693CE-EE3A-4E03-B255-3BEFA94A6FBB}">
      <dsp:nvSpPr>
        <dsp:cNvPr id="0" name=""/>
        <dsp:cNvSpPr/>
      </dsp:nvSpPr>
      <dsp:spPr>
        <a:xfrm>
          <a:off x="333024" y="2042846"/>
          <a:ext cx="2608414" cy="4298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marL="0" lvl="0" indent="0" algn="ctr" defTabSz="844550">
            <a:lnSpc>
              <a:spcPct val="90000"/>
            </a:lnSpc>
            <a:spcBef>
              <a:spcPct val="0"/>
            </a:spcBef>
            <a:spcAft>
              <a:spcPct val="35000"/>
            </a:spcAft>
            <a:buNone/>
            <a:defRPr b="1"/>
          </a:pPr>
          <a:r>
            <a:rPr lang="en-US" sz="1900" kern="1200">
              <a:latin typeface="Calibri Light" panose="020F0302020204030204"/>
            </a:rPr>
            <a:t>12</a:t>
          </a:r>
          <a:r>
            <a:rPr lang="en-US" sz="1900" kern="1200"/>
            <a:t> May</a:t>
          </a:r>
        </a:p>
      </dsp:txBody>
      <dsp:txXfrm>
        <a:off x="333024" y="2042846"/>
        <a:ext cx="2608414" cy="429872"/>
      </dsp:txXfrm>
    </dsp:sp>
    <dsp:sp modelId="{D56D12F5-B9B5-40C3-B611-314CAFE494A1}">
      <dsp:nvSpPr>
        <dsp:cNvPr id="0" name=""/>
        <dsp:cNvSpPr/>
      </dsp:nvSpPr>
      <dsp:spPr>
        <a:xfrm>
          <a:off x="0" y="1826008"/>
          <a:ext cx="11425756" cy="15216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3C96F62-C031-4DD7-A3A2-F093C9065DF4}">
      <dsp:nvSpPr>
        <dsp:cNvPr id="0" name=""/>
        <dsp:cNvSpPr/>
      </dsp:nvSpPr>
      <dsp:spPr>
        <a:xfrm>
          <a:off x="202603" y="250600"/>
          <a:ext cx="2869255" cy="928696"/>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3350" tIns="133350" rIns="133350" bIns="133350" numCol="1" spcCol="1270" anchor="ctr" anchorCtr="0">
          <a:noAutofit/>
        </a:bodyPr>
        <a:lstStyle/>
        <a:p>
          <a:pPr marL="0" lvl="0" indent="0" algn="l" defTabSz="622300">
            <a:lnSpc>
              <a:spcPct val="90000"/>
            </a:lnSpc>
            <a:spcBef>
              <a:spcPct val="0"/>
            </a:spcBef>
            <a:spcAft>
              <a:spcPct val="35000"/>
            </a:spcAft>
            <a:buNone/>
          </a:pPr>
          <a:r>
            <a:rPr lang="en-US" sz="1400" kern="1200"/>
            <a:t>UCAS Undergraduate Apply opens for </a:t>
          </a:r>
          <a:r>
            <a:rPr lang="en-US" sz="1400" kern="1200">
              <a:latin typeface="Calibri Light" panose="020F0302020204030204"/>
            </a:rPr>
            <a:t>2027</a:t>
          </a:r>
          <a:r>
            <a:rPr lang="en-US" sz="1400" kern="1200"/>
            <a:t> entry.</a:t>
          </a:r>
        </a:p>
        <a:p>
          <a:pPr marL="0" lvl="0" indent="0" algn="l" defTabSz="622300">
            <a:lnSpc>
              <a:spcPct val="90000"/>
            </a:lnSpc>
            <a:spcBef>
              <a:spcPct val="0"/>
            </a:spcBef>
            <a:spcAft>
              <a:spcPct val="35000"/>
            </a:spcAft>
            <a:buNone/>
          </a:pPr>
          <a:r>
            <a:rPr lang="en-US" sz="1400" kern="1200"/>
            <a:t>UCAT Opens</a:t>
          </a:r>
        </a:p>
      </dsp:txBody>
      <dsp:txXfrm>
        <a:off x="202603" y="250600"/>
        <a:ext cx="2869255" cy="928696"/>
      </dsp:txXfrm>
    </dsp:sp>
    <dsp:sp modelId="{6C55BC98-E113-4394-A450-86B89408B4EB}">
      <dsp:nvSpPr>
        <dsp:cNvPr id="0" name=""/>
        <dsp:cNvSpPr/>
      </dsp:nvSpPr>
      <dsp:spPr>
        <a:xfrm>
          <a:off x="1637231" y="1179297"/>
          <a:ext cx="0" cy="646711"/>
        </a:xfrm>
        <a:prstGeom prst="line">
          <a:avLst/>
        </a:prstGeom>
        <a:solidFill>
          <a:schemeClr val="accent1">
            <a:hueOff val="0"/>
            <a:satOff val="0"/>
            <a:lumOff val="0"/>
            <a:alphaOff val="0"/>
          </a:schemeClr>
        </a:solidFill>
        <a:ln w="6350" cap="flat" cmpd="sng" algn="ctr">
          <a:solidFill>
            <a:schemeClr val="accent1">
              <a:hueOff val="0"/>
              <a:satOff val="0"/>
              <a:lumOff val="0"/>
              <a:alphaOff val="0"/>
            </a:schemeClr>
          </a:solidFill>
          <a:prstDash val="dash"/>
          <a:miter lim="800000"/>
        </a:ln>
        <a:effectLst/>
      </dsp:spPr>
      <dsp:style>
        <a:lnRef idx="2">
          <a:scrgbClr r="0" g="0" b="0"/>
        </a:lnRef>
        <a:fillRef idx="1">
          <a:scrgbClr r="0" g="0" b="0"/>
        </a:fillRef>
        <a:effectRef idx="0">
          <a:scrgbClr r="0" g="0" b="0"/>
        </a:effectRef>
        <a:fontRef idx="minor">
          <a:schemeClr val="lt1"/>
        </a:fontRef>
      </dsp:style>
    </dsp:sp>
    <dsp:sp modelId="{90F818DB-450C-455C-B6A7-C3916E6AF905}">
      <dsp:nvSpPr>
        <dsp:cNvPr id="0" name=""/>
        <dsp:cNvSpPr/>
      </dsp:nvSpPr>
      <dsp:spPr>
        <a:xfrm>
          <a:off x="1963282" y="1331464"/>
          <a:ext cx="2608414" cy="4298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1">
          <a:noAutofit/>
        </a:bodyPr>
        <a:lstStyle/>
        <a:p>
          <a:pPr marL="0" lvl="0" indent="0" algn="ctr" defTabSz="844550">
            <a:lnSpc>
              <a:spcPct val="90000"/>
            </a:lnSpc>
            <a:spcBef>
              <a:spcPct val="0"/>
            </a:spcBef>
            <a:spcAft>
              <a:spcPct val="35000"/>
            </a:spcAft>
            <a:buNone/>
            <a:defRPr b="1"/>
          </a:pPr>
          <a:r>
            <a:rPr lang="en-US" sz="1900" kern="1200">
              <a:latin typeface="Calibri Light" panose="020F0302020204030204"/>
            </a:rPr>
            <a:t>1</a:t>
          </a:r>
          <a:r>
            <a:rPr lang="en-US" sz="1900" kern="1200"/>
            <a:t> September</a:t>
          </a:r>
        </a:p>
      </dsp:txBody>
      <dsp:txXfrm>
        <a:off x="1963282" y="1331464"/>
        <a:ext cx="2608414" cy="429872"/>
      </dsp:txXfrm>
    </dsp:sp>
    <dsp:sp modelId="{95A1243E-FB94-4A49-9F0C-1AF1AD4F05E3}">
      <dsp:nvSpPr>
        <dsp:cNvPr id="0" name=""/>
        <dsp:cNvSpPr/>
      </dsp:nvSpPr>
      <dsp:spPr>
        <a:xfrm>
          <a:off x="1832862" y="2624886"/>
          <a:ext cx="2869255" cy="663354"/>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3350" tIns="133350" rIns="133350" bIns="133350" numCol="1" spcCol="1270" anchor="ctr" anchorCtr="0">
          <a:noAutofit/>
        </a:bodyPr>
        <a:lstStyle/>
        <a:p>
          <a:pPr marL="0" lvl="0" indent="0" algn="l" defTabSz="622300">
            <a:lnSpc>
              <a:spcPct val="90000"/>
            </a:lnSpc>
            <a:spcBef>
              <a:spcPct val="0"/>
            </a:spcBef>
            <a:spcAft>
              <a:spcPct val="35000"/>
            </a:spcAft>
            <a:buNone/>
          </a:pPr>
          <a:r>
            <a:rPr lang="en-GB" sz="1400" kern="1200"/>
            <a:t>First day UCAS can receive a completed application to process</a:t>
          </a:r>
          <a:endParaRPr lang="en-US" sz="1400" kern="1200"/>
        </a:p>
      </dsp:txBody>
      <dsp:txXfrm>
        <a:off x="1832862" y="2624886"/>
        <a:ext cx="2869255" cy="663354"/>
      </dsp:txXfrm>
    </dsp:sp>
    <dsp:sp modelId="{2F4203C1-ED6E-41FE-9202-2950B750DB83}">
      <dsp:nvSpPr>
        <dsp:cNvPr id="0" name=""/>
        <dsp:cNvSpPr/>
      </dsp:nvSpPr>
      <dsp:spPr>
        <a:xfrm>
          <a:off x="3267489" y="1978175"/>
          <a:ext cx="0" cy="646711"/>
        </a:xfrm>
        <a:prstGeom prst="line">
          <a:avLst/>
        </a:prstGeom>
        <a:solidFill>
          <a:schemeClr val="accent1">
            <a:hueOff val="0"/>
            <a:satOff val="0"/>
            <a:lumOff val="0"/>
            <a:alphaOff val="0"/>
          </a:schemeClr>
        </a:solidFill>
        <a:ln w="6350" cap="flat" cmpd="sng" algn="ctr">
          <a:solidFill>
            <a:schemeClr val="accent1">
              <a:hueOff val="0"/>
              <a:satOff val="0"/>
              <a:lumOff val="0"/>
              <a:alphaOff val="0"/>
            </a:schemeClr>
          </a:solidFill>
          <a:prstDash val="dash"/>
          <a:miter lim="800000"/>
        </a:ln>
        <a:effectLst/>
      </dsp:spPr>
      <dsp:style>
        <a:lnRef idx="2">
          <a:scrgbClr r="0" g="0" b="0"/>
        </a:lnRef>
        <a:fillRef idx="1">
          <a:scrgbClr r="0" g="0" b="0"/>
        </a:fillRef>
        <a:effectRef idx="0">
          <a:scrgbClr r="0" g="0" b="0"/>
        </a:effectRef>
        <a:fontRef idx="minor">
          <a:schemeClr val="lt1"/>
        </a:fontRef>
      </dsp:style>
    </dsp:sp>
    <dsp:sp modelId="{C5A529DF-B818-45A9-B9F2-565C6CF94BC4}">
      <dsp:nvSpPr>
        <dsp:cNvPr id="0" name=""/>
        <dsp:cNvSpPr/>
      </dsp:nvSpPr>
      <dsp:spPr>
        <a:xfrm>
          <a:off x="1589678" y="1854539"/>
          <a:ext cx="95104" cy="95104"/>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21B397B3-BBAA-4341-9CB8-60FAB9037736}">
      <dsp:nvSpPr>
        <dsp:cNvPr id="0" name=""/>
        <dsp:cNvSpPr/>
      </dsp:nvSpPr>
      <dsp:spPr>
        <a:xfrm>
          <a:off x="3219937" y="1854539"/>
          <a:ext cx="95104" cy="95104"/>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F2EF7F3A-FB4F-4693-A7CE-7B09CC6E58D4}">
      <dsp:nvSpPr>
        <dsp:cNvPr id="0" name=""/>
        <dsp:cNvSpPr/>
      </dsp:nvSpPr>
      <dsp:spPr>
        <a:xfrm>
          <a:off x="3593541" y="2095844"/>
          <a:ext cx="2608414" cy="4298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marL="0" lvl="0" indent="0" algn="ctr" defTabSz="844550">
            <a:lnSpc>
              <a:spcPct val="90000"/>
            </a:lnSpc>
            <a:spcBef>
              <a:spcPct val="0"/>
            </a:spcBef>
            <a:spcAft>
              <a:spcPct val="35000"/>
            </a:spcAft>
            <a:buNone/>
            <a:defRPr b="1"/>
          </a:pPr>
          <a:r>
            <a:rPr lang="en-US" sz="1900" kern="1200"/>
            <a:t>15 October</a:t>
          </a:r>
        </a:p>
      </dsp:txBody>
      <dsp:txXfrm>
        <a:off x="3593541" y="2095844"/>
        <a:ext cx="2608414" cy="429872"/>
      </dsp:txXfrm>
    </dsp:sp>
    <dsp:sp modelId="{F061AC30-D993-4D24-99D1-301D368C94B0}">
      <dsp:nvSpPr>
        <dsp:cNvPr id="0" name=""/>
        <dsp:cNvSpPr/>
      </dsp:nvSpPr>
      <dsp:spPr>
        <a:xfrm>
          <a:off x="3382781" y="-52997"/>
          <a:ext cx="3029933" cy="1391287"/>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3350" tIns="133350" rIns="133350" bIns="133350" numCol="1" spcCol="1270" anchor="ctr" anchorCtr="0">
          <a:noAutofit/>
        </a:bodyPr>
        <a:lstStyle/>
        <a:p>
          <a:pPr marL="0" lvl="0" indent="0" algn="l" defTabSz="622300">
            <a:lnSpc>
              <a:spcPct val="90000"/>
            </a:lnSpc>
            <a:spcBef>
              <a:spcPct val="0"/>
            </a:spcBef>
            <a:spcAft>
              <a:spcPct val="35000"/>
            </a:spcAft>
            <a:buNone/>
          </a:pPr>
          <a:r>
            <a:rPr lang="en-US" sz="1400" kern="1200"/>
            <a:t>UCAS Application deadline for courses in medicine, veterinary medicine/science, and dentistry, and courses at Oxford or Cambridge.</a:t>
          </a:r>
        </a:p>
        <a:p>
          <a:pPr marL="0" lvl="0" indent="0" algn="l" defTabSz="622300">
            <a:lnSpc>
              <a:spcPct val="90000"/>
            </a:lnSpc>
            <a:spcBef>
              <a:spcPct val="0"/>
            </a:spcBef>
            <a:spcAft>
              <a:spcPct val="35000"/>
            </a:spcAft>
            <a:buNone/>
          </a:pPr>
          <a:r>
            <a:rPr lang="en-US" sz="1400" kern="1200"/>
            <a:t>Last UCAT test 26 September</a:t>
          </a:r>
        </a:p>
      </dsp:txBody>
      <dsp:txXfrm>
        <a:off x="3382781" y="-52997"/>
        <a:ext cx="3029933" cy="1391287"/>
      </dsp:txXfrm>
    </dsp:sp>
    <dsp:sp modelId="{EBD1418B-FE0F-41D5-8C0C-1B2A9C0038A9}">
      <dsp:nvSpPr>
        <dsp:cNvPr id="0" name=""/>
        <dsp:cNvSpPr/>
      </dsp:nvSpPr>
      <dsp:spPr>
        <a:xfrm>
          <a:off x="4897748" y="1232294"/>
          <a:ext cx="0" cy="646711"/>
        </a:xfrm>
        <a:prstGeom prst="line">
          <a:avLst/>
        </a:prstGeom>
        <a:solidFill>
          <a:schemeClr val="accent1">
            <a:hueOff val="0"/>
            <a:satOff val="0"/>
            <a:lumOff val="0"/>
            <a:alphaOff val="0"/>
          </a:schemeClr>
        </a:solidFill>
        <a:ln w="6350" cap="flat" cmpd="sng" algn="ctr">
          <a:solidFill>
            <a:schemeClr val="accent1">
              <a:hueOff val="0"/>
              <a:satOff val="0"/>
              <a:lumOff val="0"/>
              <a:alphaOff val="0"/>
            </a:schemeClr>
          </a:solidFill>
          <a:prstDash val="dash"/>
          <a:miter lim="800000"/>
        </a:ln>
        <a:effectLst/>
      </dsp:spPr>
      <dsp:style>
        <a:lnRef idx="2">
          <a:scrgbClr r="0" g="0" b="0"/>
        </a:lnRef>
        <a:fillRef idx="1">
          <a:scrgbClr r="0" g="0" b="0"/>
        </a:fillRef>
        <a:effectRef idx="0">
          <a:scrgbClr r="0" g="0" b="0"/>
        </a:effectRef>
        <a:fontRef idx="minor">
          <a:schemeClr val="lt1"/>
        </a:fontRef>
      </dsp:style>
    </dsp:sp>
    <dsp:sp modelId="{FA0E1652-AAF5-476C-913A-97AB64807ADF}">
      <dsp:nvSpPr>
        <dsp:cNvPr id="0" name=""/>
        <dsp:cNvSpPr/>
      </dsp:nvSpPr>
      <dsp:spPr>
        <a:xfrm>
          <a:off x="5223800" y="1331464"/>
          <a:ext cx="2608414" cy="4298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1">
          <a:noAutofit/>
        </a:bodyPr>
        <a:lstStyle/>
        <a:p>
          <a:pPr marL="0" lvl="0" indent="0" algn="ctr" defTabSz="844550">
            <a:lnSpc>
              <a:spcPct val="90000"/>
            </a:lnSpc>
            <a:spcBef>
              <a:spcPct val="0"/>
            </a:spcBef>
            <a:spcAft>
              <a:spcPct val="35000"/>
            </a:spcAft>
            <a:buNone/>
            <a:defRPr b="1"/>
          </a:pPr>
          <a:r>
            <a:rPr lang="en-US" sz="1900" kern="1200">
              <a:latin typeface="Calibri Light" panose="020F0302020204030204"/>
            </a:rPr>
            <a:t>13</a:t>
          </a:r>
          <a:r>
            <a:rPr lang="en-US" sz="1900" kern="1200"/>
            <a:t> January</a:t>
          </a:r>
        </a:p>
      </dsp:txBody>
      <dsp:txXfrm>
        <a:off x="5223800" y="1331464"/>
        <a:ext cx="2608414" cy="429872"/>
      </dsp:txXfrm>
    </dsp:sp>
    <dsp:sp modelId="{49FAC462-E57B-4D88-8141-B81497E5B362}">
      <dsp:nvSpPr>
        <dsp:cNvPr id="0" name=""/>
        <dsp:cNvSpPr/>
      </dsp:nvSpPr>
      <dsp:spPr>
        <a:xfrm>
          <a:off x="5093379" y="2624886"/>
          <a:ext cx="2869255" cy="663354"/>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3350" tIns="133350" rIns="133350" bIns="133350" numCol="1" spcCol="1270" anchor="ctr" anchorCtr="0">
          <a:noAutofit/>
        </a:bodyPr>
        <a:lstStyle/>
        <a:p>
          <a:pPr marL="0" lvl="0" indent="0" algn="l" defTabSz="622300">
            <a:lnSpc>
              <a:spcPct val="90000"/>
            </a:lnSpc>
            <a:spcBef>
              <a:spcPct val="0"/>
            </a:spcBef>
            <a:spcAft>
              <a:spcPct val="35000"/>
            </a:spcAft>
            <a:buNone/>
          </a:pPr>
          <a:r>
            <a:rPr lang="en-US" sz="1400" kern="1200"/>
            <a:t>UCAS Equal consideration application deadline.</a:t>
          </a:r>
        </a:p>
      </dsp:txBody>
      <dsp:txXfrm>
        <a:off x="5093379" y="2624886"/>
        <a:ext cx="2869255" cy="663354"/>
      </dsp:txXfrm>
    </dsp:sp>
    <dsp:sp modelId="{6775224B-BFB9-4AA5-BB3B-7749E9BD74A3}">
      <dsp:nvSpPr>
        <dsp:cNvPr id="0" name=""/>
        <dsp:cNvSpPr/>
      </dsp:nvSpPr>
      <dsp:spPr>
        <a:xfrm>
          <a:off x="6528007" y="1978175"/>
          <a:ext cx="0" cy="646711"/>
        </a:xfrm>
        <a:prstGeom prst="line">
          <a:avLst/>
        </a:prstGeom>
        <a:solidFill>
          <a:schemeClr val="accent1">
            <a:hueOff val="0"/>
            <a:satOff val="0"/>
            <a:lumOff val="0"/>
            <a:alphaOff val="0"/>
          </a:schemeClr>
        </a:solidFill>
        <a:ln w="6350" cap="flat" cmpd="sng" algn="ctr">
          <a:solidFill>
            <a:schemeClr val="accent1">
              <a:hueOff val="0"/>
              <a:satOff val="0"/>
              <a:lumOff val="0"/>
              <a:alphaOff val="0"/>
            </a:schemeClr>
          </a:solidFill>
          <a:prstDash val="dash"/>
          <a:miter lim="800000"/>
        </a:ln>
        <a:effectLst/>
      </dsp:spPr>
      <dsp:style>
        <a:lnRef idx="2">
          <a:scrgbClr r="0" g="0" b="0"/>
        </a:lnRef>
        <a:fillRef idx="1">
          <a:scrgbClr r="0" g="0" b="0"/>
        </a:fillRef>
        <a:effectRef idx="0">
          <a:scrgbClr r="0" g="0" b="0"/>
        </a:effectRef>
        <a:fontRef idx="minor">
          <a:schemeClr val="lt1"/>
        </a:fontRef>
      </dsp:style>
    </dsp:sp>
    <dsp:sp modelId="{37BDF45A-A86E-4C8F-B239-FD52D94A96E4}">
      <dsp:nvSpPr>
        <dsp:cNvPr id="0" name=""/>
        <dsp:cNvSpPr/>
      </dsp:nvSpPr>
      <dsp:spPr>
        <a:xfrm>
          <a:off x="4850196" y="1907537"/>
          <a:ext cx="95104" cy="95104"/>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3D069A7A-7523-4E51-98D8-EC8446D3FEB3}">
      <dsp:nvSpPr>
        <dsp:cNvPr id="0" name=""/>
        <dsp:cNvSpPr/>
      </dsp:nvSpPr>
      <dsp:spPr>
        <a:xfrm>
          <a:off x="6480455" y="1854539"/>
          <a:ext cx="95104" cy="95104"/>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16CCC2FC-17C4-4635-B7B5-1A1A69927A33}">
      <dsp:nvSpPr>
        <dsp:cNvPr id="0" name=""/>
        <dsp:cNvSpPr/>
      </dsp:nvSpPr>
      <dsp:spPr>
        <a:xfrm>
          <a:off x="6854059" y="2042846"/>
          <a:ext cx="2608414" cy="4298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marL="0" lvl="0" indent="0" algn="ctr" defTabSz="844550">
            <a:lnSpc>
              <a:spcPct val="90000"/>
            </a:lnSpc>
            <a:spcBef>
              <a:spcPct val="0"/>
            </a:spcBef>
            <a:spcAft>
              <a:spcPct val="35000"/>
            </a:spcAft>
            <a:buNone/>
            <a:defRPr b="1"/>
          </a:pPr>
          <a:r>
            <a:rPr lang="en-US" sz="1900" kern="1200">
              <a:latin typeface="Calibri Light" panose="020F0302020204030204"/>
            </a:rPr>
            <a:t>25</a:t>
          </a:r>
          <a:r>
            <a:rPr lang="en-US" sz="1900" kern="1200"/>
            <a:t> February</a:t>
          </a:r>
        </a:p>
      </dsp:txBody>
      <dsp:txXfrm>
        <a:off x="6854059" y="2042846"/>
        <a:ext cx="2608414" cy="429872"/>
      </dsp:txXfrm>
    </dsp:sp>
    <dsp:sp modelId="{7D290257-A469-4B37-9571-E7CA3774F458}">
      <dsp:nvSpPr>
        <dsp:cNvPr id="0" name=""/>
        <dsp:cNvSpPr/>
      </dsp:nvSpPr>
      <dsp:spPr>
        <a:xfrm>
          <a:off x="6723638" y="648613"/>
          <a:ext cx="2869255" cy="530683"/>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3350" tIns="133350" rIns="133350" bIns="133350" numCol="1" spcCol="1270" anchor="ctr" anchorCtr="0">
          <a:noAutofit/>
        </a:bodyPr>
        <a:lstStyle/>
        <a:p>
          <a:pPr marL="0" lvl="0" indent="0" algn="l" defTabSz="622300">
            <a:lnSpc>
              <a:spcPct val="90000"/>
            </a:lnSpc>
            <a:spcBef>
              <a:spcPct val="0"/>
            </a:spcBef>
            <a:spcAft>
              <a:spcPct val="35000"/>
            </a:spcAft>
            <a:buNone/>
          </a:pPr>
          <a:r>
            <a:rPr lang="en-US" sz="1400" kern="1200"/>
            <a:t>UCAS Extra opens.</a:t>
          </a:r>
        </a:p>
      </dsp:txBody>
      <dsp:txXfrm>
        <a:off x="6723638" y="648613"/>
        <a:ext cx="2869255" cy="530683"/>
      </dsp:txXfrm>
    </dsp:sp>
    <dsp:sp modelId="{99962CDE-1507-4E70-BC36-C07C9C9D7768}">
      <dsp:nvSpPr>
        <dsp:cNvPr id="0" name=""/>
        <dsp:cNvSpPr/>
      </dsp:nvSpPr>
      <dsp:spPr>
        <a:xfrm>
          <a:off x="8158266" y="1179297"/>
          <a:ext cx="0" cy="646711"/>
        </a:xfrm>
        <a:prstGeom prst="line">
          <a:avLst/>
        </a:prstGeom>
        <a:solidFill>
          <a:schemeClr val="accent1">
            <a:hueOff val="0"/>
            <a:satOff val="0"/>
            <a:lumOff val="0"/>
            <a:alphaOff val="0"/>
          </a:schemeClr>
        </a:solidFill>
        <a:ln w="6350" cap="flat" cmpd="sng" algn="ctr">
          <a:solidFill>
            <a:schemeClr val="accent1">
              <a:hueOff val="0"/>
              <a:satOff val="0"/>
              <a:lumOff val="0"/>
              <a:alphaOff val="0"/>
            </a:schemeClr>
          </a:solidFill>
          <a:prstDash val="dash"/>
          <a:miter lim="800000"/>
        </a:ln>
        <a:effectLst/>
      </dsp:spPr>
      <dsp:style>
        <a:lnRef idx="2">
          <a:scrgbClr r="0" g="0" b="0"/>
        </a:lnRef>
        <a:fillRef idx="1">
          <a:scrgbClr r="0" g="0" b="0"/>
        </a:fillRef>
        <a:effectRef idx="0">
          <a:scrgbClr r="0" g="0" b="0"/>
        </a:effectRef>
        <a:fontRef idx="minor">
          <a:schemeClr val="lt1"/>
        </a:fontRef>
      </dsp:style>
    </dsp:sp>
    <dsp:sp modelId="{A582A993-C4FE-4995-8C33-A91637B9DB1D}">
      <dsp:nvSpPr>
        <dsp:cNvPr id="0" name=""/>
        <dsp:cNvSpPr/>
      </dsp:nvSpPr>
      <dsp:spPr>
        <a:xfrm>
          <a:off x="8484317" y="1331464"/>
          <a:ext cx="2608414" cy="4298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1">
          <a:noAutofit/>
        </a:bodyPr>
        <a:lstStyle/>
        <a:p>
          <a:pPr marL="0" lvl="0" indent="0" algn="ctr" defTabSz="844550">
            <a:lnSpc>
              <a:spcPct val="90000"/>
            </a:lnSpc>
            <a:spcBef>
              <a:spcPct val="0"/>
            </a:spcBef>
            <a:spcAft>
              <a:spcPct val="35000"/>
            </a:spcAft>
            <a:buNone/>
            <a:defRPr b="1"/>
          </a:pPr>
          <a:r>
            <a:rPr lang="en-US" sz="1900" kern="1200">
              <a:latin typeface="Calibri Light" panose="020F0302020204030204"/>
            </a:rPr>
            <a:t>31 March</a:t>
          </a:r>
          <a:endParaRPr lang="en-US" sz="1900" kern="1200"/>
        </a:p>
      </dsp:txBody>
      <dsp:txXfrm>
        <a:off x="8484317" y="1331464"/>
        <a:ext cx="2608414" cy="429872"/>
      </dsp:txXfrm>
    </dsp:sp>
    <dsp:sp modelId="{63A99FF9-F34B-4749-BD34-A0EA96D37D71}">
      <dsp:nvSpPr>
        <dsp:cNvPr id="0" name=""/>
        <dsp:cNvSpPr/>
      </dsp:nvSpPr>
      <dsp:spPr>
        <a:xfrm>
          <a:off x="8353897" y="2624886"/>
          <a:ext cx="2869255" cy="663354"/>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3350" tIns="133350" rIns="133350" bIns="133350" numCol="1" spcCol="1270" anchor="ctr" anchorCtr="0">
          <a:noAutofit/>
        </a:bodyPr>
        <a:lstStyle/>
        <a:p>
          <a:pPr marL="0" lvl="0" indent="0" algn="l" defTabSz="622300">
            <a:lnSpc>
              <a:spcPct val="90000"/>
            </a:lnSpc>
            <a:spcBef>
              <a:spcPct val="0"/>
            </a:spcBef>
            <a:spcAft>
              <a:spcPct val="35000"/>
            </a:spcAft>
            <a:buNone/>
          </a:pPr>
          <a:r>
            <a:rPr lang="en-US" sz="1400" b="1" kern="1200">
              <a:latin typeface="Calibri Light" panose="020F0302020204030204"/>
            </a:rPr>
            <a:t>All offers should be made – for applications received by 13 January.</a:t>
          </a:r>
          <a:endParaRPr lang="en-US" sz="1400" b="1" kern="1200"/>
        </a:p>
      </dsp:txBody>
      <dsp:txXfrm>
        <a:off x="8353897" y="2624886"/>
        <a:ext cx="2869255" cy="663354"/>
      </dsp:txXfrm>
    </dsp:sp>
    <dsp:sp modelId="{36B9229A-1B49-4FF3-BD07-C7B93F8D9EEC}">
      <dsp:nvSpPr>
        <dsp:cNvPr id="0" name=""/>
        <dsp:cNvSpPr/>
      </dsp:nvSpPr>
      <dsp:spPr>
        <a:xfrm>
          <a:off x="9788524" y="1978175"/>
          <a:ext cx="0" cy="646711"/>
        </a:xfrm>
        <a:prstGeom prst="line">
          <a:avLst/>
        </a:prstGeom>
        <a:solidFill>
          <a:schemeClr val="accent1">
            <a:hueOff val="0"/>
            <a:satOff val="0"/>
            <a:lumOff val="0"/>
            <a:alphaOff val="0"/>
          </a:schemeClr>
        </a:solidFill>
        <a:ln w="6350" cap="flat" cmpd="sng" algn="ctr">
          <a:solidFill>
            <a:schemeClr val="accent1">
              <a:hueOff val="0"/>
              <a:satOff val="0"/>
              <a:lumOff val="0"/>
              <a:alphaOff val="0"/>
            </a:schemeClr>
          </a:solidFill>
          <a:prstDash val="dash"/>
          <a:miter lim="800000"/>
        </a:ln>
        <a:effectLst/>
      </dsp:spPr>
      <dsp:style>
        <a:lnRef idx="2">
          <a:scrgbClr r="0" g="0" b="0"/>
        </a:lnRef>
        <a:fillRef idx="1">
          <a:scrgbClr r="0" g="0" b="0"/>
        </a:fillRef>
        <a:effectRef idx="0">
          <a:scrgbClr r="0" g="0" b="0"/>
        </a:effectRef>
        <a:fontRef idx="minor">
          <a:schemeClr val="lt1"/>
        </a:fontRef>
      </dsp:style>
    </dsp:sp>
    <dsp:sp modelId="{CEF49D95-C237-468F-A2A4-2B2618132F85}">
      <dsp:nvSpPr>
        <dsp:cNvPr id="0" name=""/>
        <dsp:cNvSpPr/>
      </dsp:nvSpPr>
      <dsp:spPr>
        <a:xfrm>
          <a:off x="8110713" y="1854539"/>
          <a:ext cx="95104" cy="95104"/>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521B0288-2C14-4F74-A186-05ADD902C1BE}">
      <dsp:nvSpPr>
        <dsp:cNvPr id="0" name=""/>
        <dsp:cNvSpPr/>
      </dsp:nvSpPr>
      <dsp:spPr>
        <a:xfrm>
          <a:off x="9740972" y="1854539"/>
          <a:ext cx="95104" cy="95104"/>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15A05AF-7B46-EC45-97A2-3C62340C682A}">
      <dsp:nvSpPr>
        <dsp:cNvPr id="0" name=""/>
        <dsp:cNvSpPr/>
      </dsp:nvSpPr>
      <dsp:spPr>
        <a:xfrm>
          <a:off x="4051" y="455109"/>
          <a:ext cx="3543114" cy="1417245"/>
        </a:xfrm>
        <a:prstGeom prst="homePlate">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346" tIns="50673" rIns="25337" bIns="50673" numCol="1" spcCol="1270" anchor="ctr" anchorCtr="0">
          <a:noAutofit/>
        </a:bodyPr>
        <a:lstStyle/>
        <a:p>
          <a:pPr marL="0" lvl="0" indent="0" algn="ctr" defTabSz="844550" rtl="0">
            <a:lnSpc>
              <a:spcPct val="90000"/>
            </a:lnSpc>
            <a:spcBef>
              <a:spcPct val="0"/>
            </a:spcBef>
            <a:spcAft>
              <a:spcPct val="35000"/>
            </a:spcAft>
            <a:buNone/>
          </a:pPr>
          <a:r>
            <a:rPr lang="en-GB" sz="1900" b="0" kern="1200">
              <a:latin typeface="Titillium"/>
            </a:rPr>
            <a:t>A – Activity: Activity/knowledge/experience I want to share</a:t>
          </a:r>
        </a:p>
      </dsp:txBody>
      <dsp:txXfrm>
        <a:off x="4051" y="455109"/>
        <a:ext cx="3188803" cy="1417245"/>
      </dsp:txXfrm>
    </dsp:sp>
    <dsp:sp modelId="{5BC4DD5E-59BF-0442-A9AB-DBC3AF7F9EB0}">
      <dsp:nvSpPr>
        <dsp:cNvPr id="0" name=""/>
        <dsp:cNvSpPr/>
      </dsp:nvSpPr>
      <dsp:spPr>
        <a:xfrm>
          <a:off x="2838543" y="455109"/>
          <a:ext cx="3543114" cy="1417245"/>
        </a:xfrm>
        <a:prstGeom prst="chevron">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010" tIns="50673" rIns="25337" bIns="50673" numCol="1" spcCol="1270" anchor="ctr" anchorCtr="0">
          <a:noAutofit/>
        </a:bodyPr>
        <a:lstStyle/>
        <a:p>
          <a:pPr marL="0" lvl="0" indent="0" algn="ctr" defTabSz="844550" rtl="0">
            <a:lnSpc>
              <a:spcPct val="90000"/>
            </a:lnSpc>
            <a:spcBef>
              <a:spcPct val="0"/>
            </a:spcBef>
            <a:spcAft>
              <a:spcPct val="35000"/>
            </a:spcAft>
            <a:buNone/>
          </a:pPr>
          <a:r>
            <a:rPr lang="en-GB" sz="1900" kern="1200">
              <a:latin typeface="Titillium"/>
            </a:rPr>
            <a:t>B – Benefit: What have I gained from this?</a:t>
          </a:r>
        </a:p>
      </dsp:txBody>
      <dsp:txXfrm>
        <a:off x="3547166" y="455109"/>
        <a:ext cx="2125869" cy="1417245"/>
      </dsp:txXfrm>
    </dsp:sp>
    <dsp:sp modelId="{5F22DAA6-51AB-E740-B25B-0531C1DD9D74}">
      <dsp:nvSpPr>
        <dsp:cNvPr id="0" name=""/>
        <dsp:cNvSpPr/>
      </dsp:nvSpPr>
      <dsp:spPr>
        <a:xfrm>
          <a:off x="5677086" y="467028"/>
          <a:ext cx="3543114" cy="1417245"/>
        </a:xfrm>
        <a:prstGeom prst="chevron">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010" tIns="50673" rIns="25337" bIns="50673" numCol="1" spcCol="1270" anchor="ctr" anchorCtr="0">
          <a:noAutofit/>
        </a:bodyPr>
        <a:lstStyle/>
        <a:p>
          <a:pPr marL="0" lvl="0" indent="0" algn="ctr" defTabSz="844550" rtl="0">
            <a:lnSpc>
              <a:spcPct val="90000"/>
            </a:lnSpc>
            <a:spcBef>
              <a:spcPct val="0"/>
            </a:spcBef>
            <a:spcAft>
              <a:spcPct val="35000"/>
            </a:spcAft>
            <a:buNone/>
          </a:pPr>
          <a:r>
            <a:rPr lang="en-GB" sz="1900" kern="1200">
              <a:latin typeface="Titillium"/>
            </a:rPr>
            <a:t>C – Course: How is this relevant to what I am applying to?</a:t>
          </a:r>
        </a:p>
      </dsp:txBody>
      <dsp:txXfrm>
        <a:off x="6385709" y="467028"/>
        <a:ext cx="2125869" cy="141724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D6844F-3B9B-49D5-9CCC-D4E55E72B45E}">
      <dsp:nvSpPr>
        <dsp:cNvPr id="0" name=""/>
        <dsp:cNvSpPr/>
      </dsp:nvSpPr>
      <dsp:spPr>
        <a:xfrm>
          <a:off x="376435" y="1016402"/>
          <a:ext cx="1098000" cy="1098000"/>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ACD52C0-A336-4EBF-8E3D-D62371CF2A6C}">
      <dsp:nvSpPr>
        <dsp:cNvPr id="0" name=""/>
        <dsp:cNvSpPr/>
      </dsp:nvSpPr>
      <dsp:spPr>
        <a:xfrm>
          <a:off x="610435" y="1250402"/>
          <a:ext cx="630000" cy="63000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CD06ED9E-2BA2-48D9-A49F-0E3A0AEC708D}">
      <dsp:nvSpPr>
        <dsp:cNvPr id="0" name=""/>
        <dsp:cNvSpPr/>
      </dsp:nvSpPr>
      <dsp:spPr>
        <a:xfrm>
          <a:off x="25435" y="2456402"/>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100000"/>
            </a:lnSpc>
            <a:spcBef>
              <a:spcPct val="0"/>
            </a:spcBef>
            <a:spcAft>
              <a:spcPct val="35000"/>
            </a:spcAft>
            <a:buNone/>
            <a:defRPr cap="all"/>
          </a:pPr>
          <a:r>
            <a:rPr lang="en-US" sz="1500" i="0" kern="1200" baseline="0"/>
            <a:t>Skills Development Scotland</a:t>
          </a:r>
          <a:endParaRPr lang="en-US" sz="1500" kern="1200"/>
        </a:p>
      </dsp:txBody>
      <dsp:txXfrm>
        <a:off x="25435" y="2456402"/>
        <a:ext cx="1800000" cy="720000"/>
      </dsp:txXfrm>
    </dsp:sp>
    <dsp:sp modelId="{5FACF433-4B5B-4BE3-9E4B-756680D6C456}">
      <dsp:nvSpPr>
        <dsp:cNvPr id="0" name=""/>
        <dsp:cNvSpPr/>
      </dsp:nvSpPr>
      <dsp:spPr>
        <a:xfrm>
          <a:off x="2491435" y="1016402"/>
          <a:ext cx="1098000" cy="1098000"/>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8EE70E2-1FC9-44C1-9134-83BB5423AFEB}">
      <dsp:nvSpPr>
        <dsp:cNvPr id="0" name=""/>
        <dsp:cNvSpPr/>
      </dsp:nvSpPr>
      <dsp:spPr>
        <a:xfrm>
          <a:off x="2725435" y="1250402"/>
          <a:ext cx="630000" cy="63000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DF8462F1-8469-4AE5-B8B7-AE0C1FC75E99}">
      <dsp:nvSpPr>
        <dsp:cNvPr id="0" name=""/>
        <dsp:cNvSpPr/>
      </dsp:nvSpPr>
      <dsp:spPr>
        <a:xfrm>
          <a:off x="2140435" y="2456402"/>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100000"/>
            </a:lnSpc>
            <a:spcBef>
              <a:spcPct val="0"/>
            </a:spcBef>
            <a:spcAft>
              <a:spcPct val="35000"/>
            </a:spcAft>
            <a:buNone/>
            <a:defRPr cap="all"/>
          </a:pPr>
          <a:r>
            <a:rPr lang="en-US" sz="1500" i="0" kern="1200" baseline="0"/>
            <a:t>Career Management Skills</a:t>
          </a:r>
          <a:endParaRPr lang="en-US" sz="1500" kern="1200"/>
        </a:p>
      </dsp:txBody>
      <dsp:txXfrm>
        <a:off x="2140435" y="2456402"/>
        <a:ext cx="1800000" cy="720000"/>
      </dsp:txXfrm>
    </dsp:sp>
    <dsp:sp modelId="{4999FB5E-6074-40C4-856F-B7206C1DDF1F}">
      <dsp:nvSpPr>
        <dsp:cNvPr id="0" name=""/>
        <dsp:cNvSpPr/>
      </dsp:nvSpPr>
      <dsp:spPr>
        <a:xfrm>
          <a:off x="4606435" y="1016402"/>
          <a:ext cx="1098000" cy="1098000"/>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9EDBEE0-B779-4809-9D01-86D120C27D28}">
      <dsp:nvSpPr>
        <dsp:cNvPr id="0" name=""/>
        <dsp:cNvSpPr/>
      </dsp:nvSpPr>
      <dsp:spPr>
        <a:xfrm>
          <a:off x="4840435" y="1250402"/>
          <a:ext cx="630000" cy="63000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4BDB0527-A483-4283-9228-398DA2670EBE}">
      <dsp:nvSpPr>
        <dsp:cNvPr id="0" name=""/>
        <dsp:cNvSpPr/>
      </dsp:nvSpPr>
      <dsp:spPr>
        <a:xfrm>
          <a:off x="4255435" y="2456402"/>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100000"/>
            </a:lnSpc>
            <a:spcBef>
              <a:spcPct val="0"/>
            </a:spcBef>
            <a:spcAft>
              <a:spcPct val="35000"/>
            </a:spcAft>
            <a:buNone/>
            <a:defRPr cap="all"/>
          </a:pPr>
          <a:r>
            <a:rPr lang="en-US" sz="1500" kern="1200"/>
            <a:t>services We provide</a:t>
          </a:r>
        </a:p>
      </dsp:txBody>
      <dsp:txXfrm>
        <a:off x="4255435" y="2456402"/>
        <a:ext cx="1800000" cy="720000"/>
      </dsp:txXfrm>
    </dsp:sp>
    <dsp:sp modelId="{9E0D7C6D-CE92-42A0-ABF7-4529F702B55D}">
      <dsp:nvSpPr>
        <dsp:cNvPr id="0" name=""/>
        <dsp:cNvSpPr/>
      </dsp:nvSpPr>
      <dsp:spPr>
        <a:xfrm>
          <a:off x="6721435" y="1016402"/>
          <a:ext cx="1098000" cy="1098000"/>
        </a:xfrm>
        <a:prstGeom prst="ellipse">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849F298-AD49-48B2-8D04-D558B2B7E870}">
      <dsp:nvSpPr>
        <dsp:cNvPr id="0" name=""/>
        <dsp:cNvSpPr/>
      </dsp:nvSpPr>
      <dsp:spPr>
        <a:xfrm>
          <a:off x="6955435" y="1250402"/>
          <a:ext cx="630000" cy="63000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0846A9CD-2E2E-493B-BA09-0B1D05318910}">
      <dsp:nvSpPr>
        <dsp:cNvPr id="0" name=""/>
        <dsp:cNvSpPr/>
      </dsp:nvSpPr>
      <dsp:spPr>
        <a:xfrm>
          <a:off x="6370435" y="2456402"/>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100000"/>
            </a:lnSpc>
            <a:spcBef>
              <a:spcPct val="0"/>
            </a:spcBef>
            <a:spcAft>
              <a:spcPct val="35000"/>
            </a:spcAft>
            <a:buNone/>
            <a:defRPr cap="all"/>
          </a:pPr>
          <a:r>
            <a:rPr lang="en-US" sz="1500" kern="1200"/>
            <a:t>My World of Work</a:t>
          </a:r>
        </a:p>
      </dsp:txBody>
      <dsp:txXfrm>
        <a:off x="6370435" y="2456402"/>
        <a:ext cx="1800000" cy="72000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97CAE96-BC2D-4E51-A5FF-9F4547A2A943}">
      <dsp:nvSpPr>
        <dsp:cNvPr id="0" name=""/>
        <dsp:cNvSpPr/>
      </dsp:nvSpPr>
      <dsp:spPr>
        <a:xfrm>
          <a:off x="2401" y="1209894"/>
          <a:ext cx="1714409" cy="108865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70CE86E-8AF5-48D1-A5F6-D2961FFD953F}">
      <dsp:nvSpPr>
        <dsp:cNvPr id="0" name=""/>
        <dsp:cNvSpPr/>
      </dsp:nvSpPr>
      <dsp:spPr>
        <a:xfrm>
          <a:off x="192891" y="1390860"/>
          <a:ext cx="1714409" cy="1088650"/>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GB" sz="2300" i="0" kern="1200" baseline="0"/>
            <a:t>1-1 Support </a:t>
          </a:r>
        </a:p>
      </dsp:txBody>
      <dsp:txXfrm>
        <a:off x="224776" y="1422745"/>
        <a:ext cx="1650639" cy="1024880"/>
      </dsp:txXfrm>
    </dsp:sp>
    <dsp:sp modelId="{9C85B636-9D95-4A4C-A1EE-C02E6755B6D3}">
      <dsp:nvSpPr>
        <dsp:cNvPr id="0" name=""/>
        <dsp:cNvSpPr/>
      </dsp:nvSpPr>
      <dsp:spPr>
        <a:xfrm>
          <a:off x="2097790" y="1209894"/>
          <a:ext cx="1714409" cy="108865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D588031-306F-43CF-A8A0-AA8ACA2AF992}">
      <dsp:nvSpPr>
        <dsp:cNvPr id="0" name=""/>
        <dsp:cNvSpPr/>
      </dsp:nvSpPr>
      <dsp:spPr>
        <a:xfrm>
          <a:off x="2288280" y="1390860"/>
          <a:ext cx="1714409" cy="1088650"/>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GB" sz="2300" kern="1200" baseline="0"/>
            <a:t>Group</a:t>
          </a:r>
          <a:r>
            <a:rPr lang="en-GB" sz="2300" kern="1200"/>
            <a:t> Work Sessions</a:t>
          </a:r>
          <a:endParaRPr lang="en-US" sz="2300" kern="1200"/>
        </a:p>
      </dsp:txBody>
      <dsp:txXfrm>
        <a:off x="2320165" y="1422745"/>
        <a:ext cx="1650639" cy="1024880"/>
      </dsp:txXfrm>
    </dsp:sp>
    <dsp:sp modelId="{6E5D9CE0-C155-43F8-AD31-3C9BCED1B986}">
      <dsp:nvSpPr>
        <dsp:cNvPr id="0" name=""/>
        <dsp:cNvSpPr/>
      </dsp:nvSpPr>
      <dsp:spPr>
        <a:xfrm>
          <a:off x="4193180" y="1209894"/>
          <a:ext cx="1714409" cy="108865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6CF46CC-70E8-4E67-AD03-02402A81F9EB}">
      <dsp:nvSpPr>
        <dsp:cNvPr id="0" name=""/>
        <dsp:cNvSpPr/>
      </dsp:nvSpPr>
      <dsp:spPr>
        <a:xfrm>
          <a:off x="4383670" y="1390860"/>
          <a:ext cx="1714409" cy="1088650"/>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GB" sz="2300" i="0" kern="1200" baseline="0"/>
            <a:t>Parents Nights</a:t>
          </a:r>
          <a:endParaRPr lang="en-US" sz="2300" kern="1200"/>
        </a:p>
      </dsp:txBody>
      <dsp:txXfrm>
        <a:off x="4415555" y="1422745"/>
        <a:ext cx="1650639" cy="1024880"/>
      </dsp:txXfrm>
    </dsp:sp>
    <dsp:sp modelId="{55F731A4-9276-4B08-AF5D-E0DBB321FEDC}">
      <dsp:nvSpPr>
        <dsp:cNvPr id="0" name=""/>
        <dsp:cNvSpPr/>
      </dsp:nvSpPr>
      <dsp:spPr>
        <a:xfrm>
          <a:off x="6288570" y="1209894"/>
          <a:ext cx="1714409" cy="108865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49EC501-42BC-4156-9CE5-6FF1267A09B8}">
      <dsp:nvSpPr>
        <dsp:cNvPr id="0" name=""/>
        <dsp:cNvSpPr/>
      </dsp:nvSpPr>
      <dsp:spPr>
        <a:xfrm>
          <a:off x="6479060" y="1390860"/>
          <a:ext cx="1714409" cy="1088650"/>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GB" sz="2300" kern="1200" baseline="0"/>
            <a:t>My</a:t>
          </a:r>
          <a:r>
            <a:rPr lang="en-GB" sz="2300" kern="1200"/>
            <a:t> World of Work</a:t>
          </a:r>
          <a:endParaRPr lang="en-US" sz="2300" kern="1200"/>
        </a:p>
      </dsp:txBody>
      <dsp:txXfrm>
        <a:off x="6510945" y="1422745"/>
        <a:ext cx="1650639" cy="102488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093CECC-5E4B-4F28-85D0-2BBB080A3826}">
      <dsp:nvSpPr>
        <dsp:cNvPr id="0" name=""/>
        <dsp:cNvSpPr/>
      </dsp:nvSpPr>
      <dsp:spPr>
        <a:xfrm>
          <a:off x="0" y="1140693"/>
          <a:ext cx="4362272" cy="767520"/>
        </a:xfrm>
        <a:prstGeom prst="roundRect">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a:t>Claire Dallem </a:t>
          </a:r>
        </a:p>
      </dsp:txBody>
      <dsp:txXfrm>
        <a:off x="37467" y="1178160"/>
        <a:ext cx="4287338" cy="692586"/>
      </dsp:txXfrm>
    </dsp:sp>
    <dsp:sp modelId="{C5EEE07B-6737-4F20-9343-4708B41C1690}">
      <dsp:nvSpPr>
        <dsp:cNvPr id="0" name=""/>
        <dsp:cNvSpPr/>
      </dsp:nvSpPr>
      <dsp:spPr>
        <a:xfrm>
          <a:off x="0" y="2000373"/>
          <a:ext cx="4362272" cy="767520"/>
        </a:xfrm>
        <a:prstGeom prst="roundRect">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GB" sz="3200" kern="1200"/>
            <a:t>claire.dallem@sds.co.uk</a:t>
          </a:r>
          <a:endParaRPr lang="en-US" sz="3200" kern="1200"/>
        </a:p>
      </dsp:txBody>
      <dsp:txXfrm>
        <a:off x="37467" y="2037840"/>
        <a:ext cx="4287338" cy="692586"/>
      </dsp:txXfrm>
    </dsp:sp>
  </dsp:spTree>
</dsp:drawing>
</file>

<file path=ppt/diagrams/layout1.xml><?xml version="1.0" encoding="utf-8"?>
<dgm:layoutDef xmlns:dgm="http://schemas.openxmlformats.org/drawingml/2006/diagram" xmlns:a="http://schemas.openxmlformats.org/drawingml/2006/main" uniqueId="urn:microsoft.com/office/officeart/2017/3/layout/HorizontalPathTimeline">
  <dgm:title val="Horizontal Path Timeline"/>
  <dgm:desc val="Use to show a list of events in chronological order. The rectangular shape contains the description while the date is shown near the circular dot along the time line. It's the perfect SmartArt for displaying large amount of text with a short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
    <dgm:varLst>
      <dgm:chMax/>
      <dgm:chPref/>
      <dgm:animLvl val="lvl"/>
    </dgm:varLst>
    <dgm:alg type="composite"/>
    <dgm:shape xmlns:r="http://schemas.openxmlformats.org/officeDocument/2006/relationships" r:blip="">
      <dgm:adjLst/>
    </dgm:shape>
    <dgm:constrLst>
      <dgm:constr type="w" for="ch" forName="divider" refType="w"/>
      <dgm:constr type="h" for="ch" forName="divider" refType="h" fact="0.04"/>
      <dgm:constr type="ctrY" for="ch" forName="divider" refType="h" fact="0.5"/>
      <dgm:constr type="l" for="ch" forName="divider"/>
      <dgm:constr type="w" for="ch" forName="nodes" refType="w"/>
      <dgm:constr type="h" for="ch" forName="nodes" refType="h"/>
    </dgm:constrLst>
    <dgm:layoutNode name="divider" styleLbl="node1">
      <dgm:alg type="sp"/>
      <dgm:shape xmlns:r="http://schemas.openxmlformats.org/officeDocument/2006/relationships" type="rect" r:blip="" zOrderOff="2">
        <dgm:adjLst/>
      </dgm:shape>
      <dgm:presOf/>
      <dgm:constrLst/>
      <dgm:ruleLst/>
    </dgm:layoutNode>
    <dgm:layoutNode name="nodes">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hoose name="constrBasedOnChildrenCount">
        <dgm:if name="constrForTwoChildren" axis="ch" ptType="node" func="cnt" op="lte" val="2">
          <dgm:constrLst>
            <dgm:constr type="primFontSz" for="des" forName="L1TextContainer" val="20"/>
            <dgm:constr type="primFontSz" for="des" forName="L2TextContainer" refType="primFontSz" refFor="des" refForName="L1TextContainer" op="equ" fact="0.75"/>
            <dgm:constr type="w" for="ch" forName="composite" refType="w"/>
            <dgm:constr type="h" for="ch" forName="composite" refType="h"/>
            <dgm:constr type="w" for="ch" forName="spaceBetweenRectangles" refType="w" refFor="ch" refForName="composite" fact="0"/>
            <dgm:constr type="w" for="ch" ptType="sibTrans" op="equ"/>
            <dgm:constr type="primFontSz" for="des" forName="L1TextContainer" op="equ"/>
            <dgm:constr type="primFontSz" for="des" forName="L2TextContainer" op="equ"/>
          </dgm:constrLst>
        </dgm:if>
        <dgm:else name="constrForRest">
          <dgm:constrLst>
            <dgm:constr type="primFontSz" for="des" forName="L1TextContainer" val="20"/>
            <dgm:constr type="primFontSz" for="des" forName="L2TextContainer" refType="primFontSz" refFor="des" refForName="L1TextContainer" op="equ" fact="0.75"/>
            <dgm:constr type="w" for="ch" forName="composite" refType="w"/>
            <dgm:constr type="h" for="ch" forName="composite" refType="h"/>
            <dgm:constr type="w" for="ch" forName="spaceBetweenRectangles" refType="w" refFor="ch" refForName="composite" fact="-0.5"/>
            <dgm:constr type="w" for="ch" ptType="sibTrans" op="equ"/>
            <dgm:constr type="primFontSz" for="des" forName="L1TextContainer" op="equ"/>
            <dgm:constr type="primFontSz" for="des" forName="L2TextContainer" op="equ"/>
          </dgm:constrLst>
        </dgm:else>
      </dgm:choose>
      <dgm:forEach name="nodesForEach" axis="ch" ptType="node">
        <dgm:layoutNode name="composite">
          <dgm:alg type="composite"/>
          <dgm:shape xmlns:r="http://schemas.openxmlformats.org/officeDocument/2006/relationships" r:blip="">
            <dgm:adjLst/>
          </dgm:shape>
          <dgm:choose name="CaseForPlacingNodesAboveAndBelowDivider">
            <dgm:if name="CaseForPlacingNodeAboveDivider" axis="self" ptType="node" func="posOdd" op="equ" val="1">
              <dgm:constrLst>
                <dgm:constr type="w" for="ch" forName="L1TextContainer" refType="w" fact="0.8"/>
                <dgm:constr type="l" for="ch" forName="L1TextContainer" refType="w" fact="0.1"/>
                <dgm:constr type="t" for="ch" forName="L1TextContainer" refType="h" fact="0.537"/>
                <dgm:constr type="h" for="ch" forName="L1TextContainer" refType="h" fact="0.113"/>
                <dgm:constr type="w" for="ch" forName="L2TextContainerWrapper" refType="w" fact="0.88"/>
                <dgm:constr type="h" for="ch" forName="L2TextContainerWrapper" refType="h" fact="0.31"/>
                <dgm:constr type="b" for="ch" forName="L2TextContainerWrapper" refType="h" fact="0.31"/>
                <dgm:constr type="l" for="ch" forName="L2TextContainerWrapper" refType="w" fact="0.06"/>
                <dgm:constr type="w" for="ch" forName="ConnectLine"/>
                <dgm:constr type="l" for="ch" forName="ConnectLine" refType="w" fact="0.5"/>
                <dgm:constr type="h" for="ch" forName="ConnectLine" refType="h" fact="0.17"/>
                <dgm:constr type="t" for="ch" forName="ConnectLine" refType="h" fact="0.31"/>
                <dgm:constr type="w" for="ch" forName="ConnectorPoint" refType="h" fact="0.025"/>
                <dgm:constr type="h" for="ch" forName="ConnectorPoint" refType="h" fact="0.025"/>
                <dgm:constr type="ctrX" for="ch" forName="ConnectorPoint" refType="w" fact="0.5"/>
                <dgm:constr type="ctrY" for="ch" forName="ConnectorPoint" refType="h" fact="0.5"/>
                <dgm:constr type="w" for="ch" forName="EmptyPlaceHolder" refType="w"/>
                <dgm:constr type="t" for="ch" forName="EmptyPlaceHolder" refType="h" fact="0.65"/>
                <dgm:constr type="h" for="ch" forName="EmptyPlaceHolder" refType="h" fact="0.35"/>
              </dgm:constrLst>
            </dgm:if>
            <dgm:else name="CaseForPlacingNodeBelowDivider">
              <dgm:constrLst>
                <dgm:constr type="w" for="ch" forName="L1TextContainer" refType="w" fact="0.8"/>
                <dgm:constr type="l" for="ch" forName="L1TextContainer" refType="w" fact="0.1"/>
                <dgm:constr type="t" for="ch" forName="L1TextContainer" refType="h" fact="0.35"/>
                <dgm:constr type="h" for="ch" forName="L1TextContainer" refType="h" fact="0.113"/>
                <dgm:constr type="w" for="ch" forName="L2TextContainerWrapper" refType="w" fact="0.88"/>
                <dgm:constr type="h" for="ch" forName="L2TextContainerWrapper" refType="h" fact="0.31"/>
                <dgm:constr type="t" for="ch" forName="L2TextContainerWrapper" refType="h" fact="0.69"/>
                <dgm:constr type="l" for="ch" forName="L2TextContainerWrapper" refType="w" fact="0.06"/>
                <dgm:constr type="w" for="ch" forName="ConnectLine"/>
                <dgm:constr type="l" for="ch" forName="ConnectLine" refType="w" fact="0.5"/>
                <dgm:constr type="h" for="ch" forName="ConnectLine" refType="h" fact="0.17"/>
                <dgm:constr type="t" for="ch" forName="ConnectLine" refType="h" fact="0.52"/>
                <dgm:constr type="w" for="ch" forName="ConnectorPoint" refType="h" fact="0.025"/>
                <dgm:constr type="h" for="ch" forName="ConnectorPoint" refType="h" fact="0.025"/>
                <dgm:constr type="ctrX" for="ch" forName="ConnectorPoint" refType="w" fact="0.5"/>
                <dgm:constr type="ctrY" for="ch" forName="ConnectorPoint" refType="h" fact="0.5"/>
                <dgm:constr type="w" for="ch" forName="EmptyPlaceHolder" refType="w"/>
                <dgm:constr type="h" for="ch" forName="EmptyPlaceHolder" refType="h" fact="0.35"/>
                <dgm:constr type="t" for="ch" forName="EmptyPlaceHolder" refType="h" fact="0"/>
              </dgm:constrLst>
            </dgm:else>
          </dgm:choose>
          <dgm:layoutNode name="L1TextContainer" styleLbl="revTx">
            <dgm:varLst>
              <dgm:chMax val="1"/>
              <dgm:chPref val="1"/>
              <dgm:bulletEnabled val="1"/>
            </dgm:varLst>
            <dgm:choose name="casesForTxtDirLogic">
              <dgm:if name="Name78" axis="self" ptType="node" func="posOdd" op="equ" val="1">
                <dgm:alg type="tx">
                  <dgm:param type="txAnchorHorz" val="ctr"/>
                  <dgm:param type="txAnchorVert" val="t"/>
                  <dgm:param type="parTxLTRAlign" val="ctr"/>
                  <dgm:param type="parTxRTLAlign" val="ctr"/>
                </dgm:alg>
              </dgm:if>
              <dgm:else name="Name89">
                <dgm:alg type="tx">
                  <dgm:param type="txAnchorHorz" val="ctr"/>
                  <dgm:param type="txAnchorVert" val="b"/>
                  <dgm:param type="parTxLTRAlign" val="ctr"/>
                  <dgm:param type="parTxRTLAlign" val="ctr"/>
                </dgm:alg>
              </dgm:else>
            </dgm:choose>
            <dgm:shape xmlns:r="http://schemas.openxmlformats.org/officeDocument/2006/relationships" type="rect" r:blip="">
              <dgm:adjLst/>
            </dgm:shape>
            <dgm:presOf axis="self"/>
            <dgm:constrLst>
              <dgm:constr type="lMarg"/>
              <dgm:constr type="rMarg"/>
              <dgm:constr type="tMarg"/>
              <dgm:constr type="bMarg"/>
            </dgm:constrLst>
            <dgm:ruleLst>
              <dgm:rule type="primFontSz" val="14" fact="NaN" max="NaN"/>
            </dgm:ruleLst>
          </dgm:layoutNode>
          <dgm:layoutNode name="L2TextContainerWrapper" styleLbl="bgAccFollowNode1">
            <dgm:varLst>
              <dgm:chMax val="0"/>
              <dgm:chPref val="0"/>
              <dgm:bulletEnabled val="1"/>
            </dgm:varLst>
            <dgm:alg type="composite"/>
            <dgm:choose name="L2TextContainerConstr">
              <dgm:if name="CaseForPlacingL2TextContaineAboveDivider" axis="self" ptType="node" func="posOdd" op="equ" val="1">
                <dgm:constrLst>
                  <dgm:constr type="h" for="ch" forName="L2TextContainer" refType="h" fact="0.45"/>
                  <dgm:constr type="b" for="ch" forName="L2TextContainer" refType="h"/>
                  <dgm:constr type="h" for="ch" forName="FlexibleEmptyPlaceHolder" refType="h" fact="0.55"/>
                </dgm:constrLst>
              </dgm:if>
              <dgm:else name="CaseForPlacingL2TextContaineBelowDivider">
                <dgm:constrLst>
                  <dgm:constr type="h" for="ch" forName="L2TextContainer" refType="h" fact="0.45"/>
                  <dgm:constr type="h" for="ch" forName="FlexibleEmptyPlaceHolder" refType="h" fact="0.55"/>
                  <dgm:constr type="b" for="ch" forName="FlexibleEmptyPlaceHolder" refType="h"/>
                </dgm:constrLst>
              </dgm:else>
            </dgm:choose>
            <dgm:layoutNode name="L2TextContainer" styleLbl="bgAccFollowNode1">
              <dgm:choose name="L2TextContainerAlgo">
                <dgm:if name="L2TextContainerAlgoLTR" func="var" arg="dir" op="equ" val="norm">
                  <dgm:alg type="tx">
                    <dgm:param type="txAnchorVert" val="mid"/>
                    <dgm:param type="parTxRTLAlign" val="l"/>
                    <dgm:param type="parTxLTRAlign" val="l"/>
                    <dgm:param type="txAnchorVertCh" val="mid"/>
                    <dgm:param type="shpTxRTLAlignCh" val="l"/>
                    <dgm:param type="shpTxLTRAlignCh" val="l"/>
                  </dgm:alg>
                </dgm:if>
                <dgm:else name="L2TextContainerAlgoRTL">
                  <dgm:alg type="tx">
                    <dgm:param type="txAnchorVert" val="mid"/>
                    <dgm:param type="parTxRTLAlign" val="r"/>
                    <dgm:param type="parTxLTRAlign" val="r"/>
                    <dgm:param type="txAnchorVertCh" val="mid"/>
                    <dgm:param type="shpTxRTLAlignCh" val="r"/>
                    <dgm:param type="shpTxLTRAlignCh" val="r"/>
                  </dgm:alg>
                </dgm:else>
              </dgm:choose>
              <dgm:shape xmlns:r="http://schemas.openxmlformats.org/officeDocument/2006/relationships" type="rect" r:blip="">
                <dgm:adjLst/>
              </dgm:shape>
              <dgm:presOf axis="des" ptType="node"/>
              <dgm:constrLst>
                <dgm:constr type="lMarg" refType="primFontSz" fact="0.75"/>
                <dgm:constr type="rMarg" refType="primFontSz" fact="0.75"/>
                <dgm:constr type="tMarg" refType="primFontSz" fact="0.75"/>
                <dgm:constr type="bMarg" refType="primFontSz" fact="0.75"/>
              </dgm:constrLst>
              <dgm:ruleLst>
                <dgm:rule type="h" val="INF" fact="NaN" max="NaN"/>
                <dgm:rule type="primFontSz" val="11" fact="NaN" max="NaN"/>
                <dgm:rule type="secFontSz" val="9" fact="NaN" max="NaN"/>
              </dgm:ruleLst>
            </dgm:layoutNode>
            <dgm:layoutNode name="FlexibleEmptyPlaceHolder">
              <dgm:alg type="sp"/>
              <dgm:shape xmlns:r="http://schemas.openxmlformats.org/officeDocument/2006/relationships" r:blip="">
                <dgm:adjLst/>
              </dgm:shape>
              <dgm:presOf/>
              <dgm:constrLst/>
            </dgm:layoutNode>
          </dgm:layoutNode>
          <dgm:layoutNode name="ConnectLine" styleLbl="alignNode1" moveWith="L2TextContainer">
            <dgm:alg type="sp"/>
            <dgm:shape xmlns:r="http://schemas.openxmlformats.org/officeDocument/2006/relationships" type="line" r:blip="" zOrderOff="-1">
              <dgm:adjLst/>
              <dgm:extLst>
                <a:ext uri="{B698B0E9-8C71-41B9-8309-B3DCBF30829C}">
                  <dgm1612:spPr xmlns:dgm1612="http://schemas.microsoft.com/office/drawing/2016/12/diagram">
                    <a:ln w="6350">
                      <a:prstDash val="dash"/>
                    </a:ln>
                  </dgm1612:spPr>
                </a:ext>
              </dgm:extLst>
            </dgm:shape>
            <dgm:presOf/>
            <dgm:constrLst/>
          </dgm:layoutNode>
          <dgm:layoutNode name="ConnectorPoint" styleLbl="fgAcc1" moveWith="L2TextContainer">
            <dgm:alg type="sp"/>
            <dgm:shape xmlns:r="http://schemas.openxmlformats.org/officeDocument/2006/relationships" type="ellipse" r:blip="" zOrderOff="10">
              <dgm:adjLst/>
              <dgm:extLst>
                <a:ext uri="{B698B0E9-8C71-41B9-8309-B3DCBF30829C}">
                  <dgm1612:spPr xmlns:dgm1612="http://schemas.microsoft.com/office/drawing/2016/12/diagram">
                    <a:ln>
                      <a:noFill/>
                    </a:ln>
                  </dgm1612:spPr>
                </a:ext>
              </dgm:extLst>
            </dgm:shape>
            <dgm:presOf/>
            <dgm:constrLst/>
          </dgm:layoutNode>
          <dgm:layoutNode name="EmptyPlaceHolder">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Node>
  <dgm:extLst>
    <a:ext uri="{68A01E43-0DF5-4B5B-8FA6-DAF915123BFB}">
      <dgm1612:lstStyle xmlns:dgm1612="http://schemas.microsoft.com/office/drawing/2016/12/diagram">
        <a:lvl1pPr>
          <a:defRPr b="1"/>
        </a:lvl1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3.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4.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16">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56">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5#1">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0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1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ltNode1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0475" cy="498773"/>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6737" y="0"/>
            <a:ext cx="2950475" cy="498773"/>
          </a:xfrm>
          <a:prstGeom prst="rect">
            <a:avLst/>
          </a:prstGeom>
        </p:spPr>
        <p:txBody>
          <a:bodyPr vert="horz" lIns="91440" tIns="45720" rIns="91440" bIns="45720" rtlCol="0"/>
          <a:lstStyle>
            <a:lvl1pPr algn="r">
              <a:defRPr sz="1200"/>
            </a:lvl1pPr>
          </a:lstStyle>
          <a:p>
            <a:fld id="{2102B8B1-0EE8-4F75-A0BC-821D7655BD07}" type="datetimeFigureOut">
              <a:rPr lang="en-GB" smtClean="0"/>
              <a:t>02/10/2026</a:t>
            </a:fld>
            <a:endParaRPr lang="en-GB"/>
          </a:p>
        </p:txBody>
      </p:sp>
      <p:sp>
        <p:nvSpPr>
          <p:cNvPr id="4" name="Slide Image Placeholder 3"/>
          <p:cNvSpPr>
            <a:spLocks noGrp="1" noRot="1" noChangeAspect="1"/>
          </p:cNvSpPr>
          <p:nvPr>
            <p:ph type="sldImg" idx="2"/>
          </p:nvPr>
        </p:nvSpPr>
        <p:spPr>
          <a:xfrm>
            <a:off x="423863" y="1243013"/>
            <a:ext cx="5961062" cy="3354387"/>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0879" y="4784070"/>
            <a:ext cx="5447030" cy="3914239"/>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42154"/>
            <a:ext cx="2950475" cy="498772"/>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6737" y="9442154"/>
            <a:ext cx="2950475" cy="498772"/>
          </a:xfrm>
          <a:prstGeom prst="rect">
            <a:avLst/>
          </a:prstGeom>
        </p:spPr>
        <p:txBody>
          <a:bodyPr vert="horz" lIns="91440" tIns="45720" rIns="91440" bIns="45720" rtlCol="0" anchor="b"/>
          <a:lstStyle>
            <a:lvl1pPr algn="r">
              <a:defRPr sz="1200"/>
            </a:lvl1pPr>
          </a:lstStyle>
          <a:p>
            <a:fld id="{85E95FF3-AB76-4686-8C12-EBEB81A28DBD}" type="slidenum">
              <a:rPr lang="en-GB" smtClean="0"/>
              <a:t>‹#›</a:t>
            </a:fld>
            <a:endParaRPr lang="en-GB"/>
          </a:p>
        </p:txBody>
      </p:sp>
    </p:spTree>
    <p:extLst>
      <p:ext uri="{BB962C8B-B14F-4D97-AF65-F5344CB8AC3E}">
        <p14:creationId xmlns:p14="http://schemas.microsoft.com/office/powerpoint/2010/main" val="28429228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BA225F79-C965-46D4-AC23-DC5CB736E008}" type="slidenum">
              <a:rPr lang="en-GB" smtClean="0"/>
              <a:t>1</a:t>
            </a:fld>
            <a:endParaRPr lang="en-GB"/>
          </a:p>
        </p:txBody>
      </p:sp>
    </p:spTree>
    <p:extLst>
      <p:ext uri="{BB962C8B-B14F-4D97-AF65-F5344CB8AC3E}">
        <p14:creationId xmlns:p14="http://schemas.microsoft.com/office/powerpoint/2010/main" val="30738234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DA6A06-BC99-4FA1-A27D-C239652CEBFE}" type="slidenum">
              <a:rPr kumimoji="0" lang="en-GB" sz="1200" b="0" i="0" u="none" strike="noStrike" kern="1200" cap="none" spc="0" normalizeH="0" baseline="0" noProof="0" smtClean="0">
                <a:ln>
                  <a:noFill/>
                </a:ln>
                <a:solidFill>
                  <a:prstClr val="black"/>
                </a:solidFill>
                <a:effectLst/>
                <a:uLnTx/>
                <a:uFillTx/>
                <a:latin typeface="Arial Regular"/>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GB" sz="1200" b="0" i="0" u="none" strike="noStrike" kern="1200" cap="none" spc="0" normalizeH="0" baseline="0" noProof="0">
              <a:ln>
                <a:noFill/>
              </a:ln>
              <a:solidFill>
                <a:prstClr val="black"/>
              </a:solidFill>
              <a:effectLst/>
              <a:uLnTx/>
              <a:uFillTx/>
              <a:latin typeface="Arial Regular"/>
              <a:ea typeface="+mn-ea"/>
              <a:cs typeface="+mn-cs"/>
            </a:endParaRPr>
          </a:p>
        </p:txBody>
      </p:sp>
    </p:spTree>
    <p:extLst>
      <p:ext uri="{BB962C8B-B14F-4D97-AF65-F5344CB8AC3E}">
        <p14:creationId xmlns:p14="http://schemas.microsoft.com/office/powerpoint/2010/main" val="10137042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D59322-A0F9-C34C-96A5-6A4FB0854131}" type="slidenum">
              <a:rPr kumimoji="0" lang="en-US" sz="1200" b="0" i="0" u="none" strike="noStrike" kern="1200" cap="none" spc="0" normalizeH="0" baseline="0" noProof="0" smtClean="0">
                <a:ln>
                  <a:noFill/>
                </a:ln>
                <a:solidFill>
                  <a:prstClr val="black"/>
                </a:solidFill>
                <a:effectLst/>
                <a:uLnTx/>
                <a:uFillTx/>
                <a:latin typeface="Arial Regular"/>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Arial Regular"/>
              <a:ea typeface="+mn-ea"/>
              <a:cs typeface="+mn-cs"/>
            </a:endParaRPr>
          </a:p>
        </p:txBody>
      </p:sp>
    </p:spTree>
    <p:extLst>
      <p:ext uri="{BB962C8B-B14F-4D97-AF65-F5344CB8AC3E}">
        <p14:creationId xmlns:p14="http://schemas.microsoft.com/office/powerpoint/2010/main" val="24136354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en-GB" sz="1200" b="1" i="0" u="none" strike="noStrike" kern="1200">
                <a:solidFill>
                  <a:schemeClr val="tx1"/>
                </a:solidFill>
                <a:effectLst/>
                <a:latin typeface="Arial Regular"/>
                <a:ea typeface="+mn-ea"/>
                <a:cs typeface="+mn-cs"/>
              </a:rPr>
              <a:t>Why </a:t>
            </a:r>
            <a:r>
              <a:rPr lang="en-GB" sz="1200" b="0" i="0" u="none" strike="noStrike" kern="1200">
                <a:solidFill>
                  <a:schemeClr val="tx1"/>
                </a:solidFill>
                <a:effectLst/>
                <a:latin typeface="Arial Regular"/>
                <a:ea typeface="+mn-ea"/>
                <a:cs typeface="+mn-cs"/>
              </a:rPr>
              <a:t>do you want to study this course or subject? </a:t>
            </a:r>
            <a:r>
              <a:rPr lang="en-US" sz="1200" b="0" i="0" kern="1200">
                <a:solidFill>
                  <a:schemeClr val="tx1"/>
                </a:solidFill>
                <a:effectLst/>
                <a:latin typeface="Arial Regular"/>
                <a:ea typeface="+mn-ea"/>
                <a:cs typeface="+mn-cs"/>
              </a:rPr>
              <a:t>​</a:t>
            </a:r>
          </a:p>
          <a:p>
            <a:pPr rtl="0" fontAlgn="base"/>
            <a:r>
              <a:rPr lang="en-GB" sz="1200" b="0" i="0" kern="1200">
                <a:solidFill>
                  <a:schemeClr val="tx1"/>
                </a:solidFill>
                <a:effectLst/>
                <a:latin typeface="Arial Regular"/>
                <a:ea typeface="+mn-ea"/>
                <a:cs typeface="+mn-cs"/>
              </a:rPr>
              <a:t>​</a:t>
            </a:r>
          </a:p>
          <a:p>
            <a:pPr rtl="0" fontAlgn="base"/>
            <a:r>
              <a:rPr lang="en-GB" sz="1200" b="0" i="0" u="none" strike="noStrike" kern="1200">
                <a:solidFill>
                  <a:schemeClr val="tx1"/>
                </a:solidFill>
                <a:effectLst/>
                <a:latin typeface="Arial Regular"/>
                <a:ea typeface="+mn-ea"/>
                <a:cs typeface="+mn-cs"/>
              </a:rPr>
              <a:t>How have your</a:t>
            </a:r>
            <a:r>
              <a:rPr lang="en-GB" sz="1200" b="1" i="0" u="none" strike="noStrike" kern="1200">
                <a:solidFill>
                  <a:schemeClr val="tx1"/>
                </a:solidFill>
                <a:effectLst/>
                <a:latin typeface="Arial Regular"/>
                <a:ea typeface="+mn-ea"/>
                <a:cs typeface="+mn-cs"/>
              </a:rPr>
              <a:t> school qualifications and studies helped prepare </a:t>
            </a:r>
            <a:r>
              <a:rPr lang="en-GB" sz="1200" b="0" i="0" u="none" strike="noStrike" kern="1200">
                <a:solidFill>
                  <a:schemeClr val="tx1"/>
                </a:solidFill>
                <a:effectLst/>
                <a:latin typeface="Arial Regular"/>
                <a:ea typeface="+mn-ea"/>
                <a:cs typeface="+mn-cs"/>
              </a:rPr>
              <a:t>you for this course? </a:t>
            </a:r>
            <a:r>
              <a:rPr lang="en-US" sz="1200" b="0" i="0" kern="1200">
                <a:solidFill>
                  <a:schemeClr val="tx1"/>
                </a:solidFill>
                <a:effectLst/>
                <a:latin typeface="Arial Regular"/>
                <a:ea typeface="+mn-ea"/>
                <a:cs typeface="+mn-cs"/>
              </a:rPr>
              <a:t>​</a:t>
            </a:r>
          </a:p>
          <a:p>
            <a:pPr rtl="0" fontAlgn="base"/>
            <a:r>
              <a:rPr lang="en-GB" sz="1200" b="0" i="0" kern="1200">
                <a:solidFill>
                  <a:schemeClr val="tx1"/>
                </a:solidFill>
                <a:effectLst/>
                <a:latin typeface="Arial Regular"/>
                <a:ea typeface="+mn-ea"/>
                <a:cs typeface="+mn-cs"/>
              </a:rPr>
              <a:t>​</a:t>
            </a:r>
          </a:p>
          <a:p>
            <a:pPr rtl="0" fontAlgn="base"/>
            <a:r>
              <a:rPr lang="en-GB" sz="1200" b="0" i="0" u="none" strike="noStrike" kern="1200">
                <a:solidFill>
                  <a:schemeClr val="tx1"/>
                </a:solidFill>
                <a:effectLst/>
                <a:latin typeface="Arial Regular"/>
                <a:ea typeface="+mn-ea"/>
                <a:cs typeface="+mn-cs"/>
              </a:rPr>
              <a:t>What else have you done</a:t>
            </a:r>
            <a:r>
              <a:rPr lang="en-GB" sz="1200" b="1" i="0" u="none" strike="noStrike" kern="1200">
                <a:solidFill>
                  <a:schemeClr val="tx1"/>
                </a:solidFill>
                <a:effectLst/>
                <a:latin typeface="Arial Regular"/>
                <a:ea typeface="+mn-ea"/>
                <a:cs typeface="+mn-cs"/>
              </a:rPr>
              <a:t> to prepare outside of education</a:t>
            </a:r>
            <a:r>
              <a:rPr lang="en-GB" sz="1200" b="0" i="0" u="none" strike="noStrike" kern="1200">
                <a:solidFill>
                  <a:schemeClr val="tx1"/>
                </a:solidFill>
                <a:effectLst/>
                <a:latin typeface="Arial Regular"/>
                <a:ea typeface="+mn-ea"/>
                <a:cs typeface="+mn-cs"/>
              </a:rPr>
              <a:t>, and</a:t>
            </a:r>
            <a:r>
              <a:rPr lang="en-GB" sz="1200" b="1" i="0" u="none" strike="noStrike" kern="1200">
                <a:solidFill>
                  <a:schemeClr val="tx1"/>
                </a:solidFill>
                <a:effectLst/>
                <a:latin typeface="Arial Regular"/>
                <a:ea typeface="+mn-ea"/>
                <a:cs typeface="+mn-cs"/>
              </a:rPr>
              <a:t> why are these experiences useful? </a:t>
            </a:r>
            <a:r>
              <a:rPr lang="en-US" sz="1200" b="0" i="0" kern="1200">
                <a:solidFill>
                  <a:schemeClr val="tx1"/>
                </a:solidFill>
                <a:effectLst/>
                <a:latin typeface="Arial Regular"/>
                <a:ea typeface="+mn-ea"/>
                <a:cs typeface="+mn-cs"/>
              </a:rPr>
              <a:t>​</a:t>
            </a:r>
          </a:p>
          <a:p>
            <a:pPr rtl="0" fontAlgn="base"/>
            <a:endParaRPr lang="en-US" sz="1200" b="0" i="0" kern="1200">
              <a:solidFill>
                <a:schemeClr val="tx1"/>
              </a:solidFill>
              <a:effectLst/>
              <a:latin typeface="Arial Regular"/>
              <a:ea typeface="+mn-ea"/>
              <a:cs typeface="+mn-cs"/>
            </a:endParaRPr>
          </a:p>
          <a:p>
            <a:pPr rtl="0" fontAlgn="base"/>
            <a:r>
              <a:rPr lang="en-GB" sz="1200" b="1" i="0" u="none" strike="noStrike" kern="1200">
                <a:solidFill>
                  <a:schemeClr val="tx1"/>
                </a:solidFill>
                <a:effectLst/>
                <a:latin typeface="Arial Regular"/>
                <a:ea typeface="+mn-ea"/>
                <a:cs typeface="+mn-cs"/>
              </a:rPr>
              <a:t>Everything must relate back to the courses you are applying to</a:t>
            </a:r>
            <a:r>
              <a:rPr lang="en-US" sz="1200" b="0" i="0" kern="1200">
                <a:solidFill>
                  <a:schemeClr val="tx1"/>
                </a:solidFill>
                <a:effectLst/>
                <a:latin typeface="Arial Regular"/>
                <a:ea typeface="+mn-ea"/>
                <a:cs typeface="+mn-cs"/>
              </a:rPr>
              <a:t>​</a:t>
            </a:r>
          </a:p>
          <a:p>
            <a:pPr rtl="0" fontAlgn="base"/>
            <a:r>
              <a:rPr lang="en-GB" sz="1200" b="0" i="0" u="none" strike="noStrike" kern="1200">
                <a:solidFill>
                  <a:schemeClr val="tx1"/>
                </a:solidFill>
                <a:effectLst/>
                <a:latin typeface="Arial Regular"/>
                <a:ea typeface="+mn-ea"/>
                <a:cs typeface="+mn-cs"/>
              </a:rPr>
              <a:t>THINK! After everything you write ask yourself </a:t>
            </a:r>
            <a:r>
              <a:rPr lang="en-GB" sz="1200" b="1" i="0" u="none" strike="noStrike" kern="1200">
                <a:solidFill>
                  <a:schemeClr val="tx1"/>
                </a:solidFill>
                <a:effectLst/>
                <a:latin typeface="Arial Regular"/>
                <a:ea typeface="+mn-ea"/>
                <a:cs typeface="+mn-cs"/>
              </a:rPr>
              <a:t>“How is this relevant?” “Why am I telling them this?” </a:t>
            </a:r>
            <a:r>
              <a:rPr lang="en-GB" sz="1200" b="0" i="0" u="none" strike="noStrike" kern="1200">
                <a:solidFill>
                  <a:schemeClr val="tx1"/>
                </a:solidFill>
                <a:effectLst/>
                <a:latin typeface="Arial Regular"/>
                <a:ea typeface="+mn-ea"/>
                <a:cs typeface="+mn-cs"/>
              </a:rPr>
              <a:t> </a:t>
            </a:r>
            <a:r>
              <a:rPr lang="en-US" sz="1200" b="0" i="0" kern="1200">
                <a:solidFill>
                  <a:schemeClr val="tx1"/>
                </a:solidFill>
                <a:effectLst/>
                <a:latin typeface="Arial Regular"/>
                <a:ea typeface="+mn-ea"/>
                <a:cs typeface="+mn-cs"/>
              </a:rPr>
              <a:t>​</a:t>
            </a:r>
          </a:p>
          <a:p>
            <a:pPr rtl="0" fontAlgn="base"/>
            <a:r>
              <a:rPr lang="en-GB" sz="1200" b="0" i="0" kern="1200">
                <a:solidFill>
                  <a:schemeClr val="tx1"/>
                </a:solidFill>
                <a:effectLst/>
                <a:latin typeface="Arial Regular"/>
                <a:ea typeface="+mn-ea"/>
                <a:cs typeface="+mn-cs"/>
              </a:rPr>
              <a:t>​</a:t>
            </a:r>
          </a:p>
          <a:p>
            <a:pPr rtl="0" fontAlgn="base"/>
            <a:r>
              <a:rPr lang="en-GB" sz="1200" b="0" i="0" u="none" strike="noStrike" kern="1200">
                <a:solidFill>
                  <a:schemeClr val="tx1"/>
                </a:solidFill>
                <a:effectLst/>
                <a:latin typeface="Arial Regular"/>
                <a:ea typeface="+mn-ea"/>
                <a:cs typeface="+mn-cs"/>
              </a:rPr>
              <a:t>Think … </a:t>
            </a:r>
            <a:r>
              <a:rPr lang="en-GB" sz="1200" b="1" i="0" u="none" strike="noStrike" kern="1200">
                <a:solidFill>
                  <a:schemeClr val="tx1"/>
                </a:solidFill>
                <a:effectLst/>
                <a:latin typeface="Arial Regular"/>
                <a:ea typeface="+mn-ea"/>
                <a:cs typeface="+mn-cs"/>
              </a:rPr>
              <a:t>"So What?“ </a:t>
            </a:r>
            <a:r>
              <a:rPr lang="en-GB" sz="1200" b="0" i="0" u="none" strike="noStrike" kern="1200">
                <a:solidFill>
                  <a:schemeClr val="tx1"/>
                </a:solidFill>
                <a:effectLst/>
                <a:latin typeface="Arial Regular"/>
                <a:ea typeface="+mn-ea"/>
                <a:cs typeface="+mn-cs"/>
              </a:rPr>
              <a:t>and </a:t>
            </a:r>
            <a:r>
              <a:rPr lang="en-GB" sz="1200" b="1" i="0" u="none" strike="noStrike" kern="1200">
                <a:solidFill>
                  <a:schemeClr val="tx1"/>
                </a:solidFill>
                <a:effectLst/>
                <a:latin typeface="Arial Regular"/>
                <a:ea typeface="+mn-ea"/>
                <a:cs typeface="+mn-cs"/>
              </a:rPr>
              <a:t>ABC method</a:t>
            </a:r>
            <a:endParaRPr lang="en-GB" sz="1200" b="0" i="0" kern="1200">
              <a:solidFill>
                <a:schemeClr val="tx1"/>
              </a:solidFill>
              <a:effectLst/>
              <a:latin typeface="Arial Regular"/>
              <a:ea typeface="+mn-ea"/>
              <a:cs typeface="+mn-cs"/>
            </a:endParaRPr>
          </a:p>
          <a:p>
            <a:pPr rtl="0" fontAlgn="base"/>
            <a:endParaRPr lang="en-US" sz="1200" b="0" i="0" kern="1200">
              <a:solidFill>
                <a:schemeClr val="tx1"/>
              </a:solidFill>
              <a:effectLst/>
              <a:latin typeface="Arial Regular"/>
              <a:ea typeface="+mn-ea"/>
              <a:cs typeface="+mn-cs"/>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D59322-A0F9-C34C-96A5-6A4FB0854131}" type="slidenum">
              <a:rPr kumimoji="0" lang="en-US" sz="1200" b="0" i="0" u="none" strike="noStrike" kern="1200" cap="none" spc="0" normalizeH="0" baseline="0" noProof="0" smtClean="0">
                <a:ln>
                  <a:noFill/>
                </a:ln>
                <a:solidFill>
                  <a:prstClr val="black"/>
                </a:solidFill>
                <a:effectLst/>
                <a:uLnTx/>
                <a:uFillTx/>
                <a:latin typeface="Arial Regular"/>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Arial Regular"/>
              <a:ea typeface="+mn-ea"/>
              <a:cs typeface="+mn-cs"/>
            </a:endParaRPr>
          </a:p>
        </p:txBody>
      </p:sp>
    </p:spTree>
    <p:extLst>
      <p:ext uri="{BB962C8B-B14F-4D97-AF65-F5344CB8AC3E}">
        <p14:creationId xmlns:p14="http://schemas.microsoft.com/office/powerpoint/2010/main" val="36886564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E25144-7A1A-0EC5-E770-4E608D07814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58C0C98-249E-1782-E9E1-121287440C4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F2211E6-2595-6855-EA3E-F24899AD1B29}"/>
              </a:ext>
            </a:extLst>
          </p:cNvPr>
          <p:cNvSpPr>
            <a:spLocks noGrp="1"/>
          </p:cNvSpPr>
          <p:nvPr>
            <p:ph type="body" idx="1"/>
          </p:nvPr>
        </p:nvSpPr>
        <p:spPr/>
        <p:txBody>
          <a:bodyPr/>
          <a:lstStyle/>
          <a:p>
            <a:pPr rtl="0" fontAlgn="base"/>
            <a:r>
              <a:rPr lang="en-GB" sz="1200" b="1" i="0" u="none" strike="noStrike" kern="1200">
                <a:solidFill>
                  <a:schemeClr val="tx1"/>
                </a:solidFill>
                <a:effectLst/>
                <a:latin typeface="Arial Regular"/>
                <a:ea typeface="+mn-ea"/>
                <a:cs typeface="+mn-cs"/>
              </a:rPr>
              <a:t>Why </a:t>
            </a:r>
            <a:r>
              <a:rPr lang="en-GB" sz="1200" b="0" i="0" u="none" strike="noStrike" kern="1200">
                <a:solidFill>
                  <a:schemeClr val="tx1"/>
                </a:solidFill>
                <a:effectLst/>
                <a:latin typeface="Arial Regular"/>
                <a:ea typeface="+mn-ea"/>
                <a:cs typeface="+mn-cs"/>
              </a:rPr>
              <a:t>do you want to study this course or subject? </a:t>
            </a:r>
            <a:r>
              <a:rPr lang="en-US" sz="1200" b="0" i="0" kern="1200">
                <a:solidFill>
                  <a:schemeClr val="tx1"/>
                </a:solidFill>
                <a:effectLst/>
                <a:latin typeface="Arial Regular"/>
                <a:ea typeface="+mn-ea"/>
                <a:cs typeface="+mn-cs"/>
              </a:rPr>
              <a:t>​</a:t>
            </a:r>
          </a:p>
          <a:p>
            <a:pPr rtl="0" fontAlgn="base"/>
            <a:r>
              <a:rPr lang="en-GB" sz="1200" b="0" i="0" kern="1200">
                <a:solidFill>
                  <a:schemeClr val="tx1"/>
                </a:solidFill>
                <a:effectLst/>
                <a:latin typeface="Arial Regular"/>
                <a:ea typeface="+mn-ea"/>
                <a:cs typeface="+mn-cs"/>
              </a:rPr>
              <a:t>​</a:t>
            </a:r>
          </a:p>
          <a:p>
            <a:pPr rtl="0" fontAlgn="base"/>
            <a:r>
              <a:rPr lang="en-GB" sz="1200" b="0" i="0" u="none" strike="noStrike" kern="1200">
                <a:solidFill>
                  <a:schemeClr val="tx1"/>
                </a:solidFill>
                <a:effectLst/>
                <a:latin typeface="Arial Regular"/>
                <a:ea typeface="+mn-ea"/>
                <a:cs typeface="+mn-cs"/>
              </a:rPr>
              <a:t>How have your</a:t>
            </a:r>
            <a:r>
              <a:rPr lang="en-GB" sz="1200" b="1" i="0" u="none" strike="noStrike" kern="1200">
                <a:solidFill>
                  <a:schemeClr val="tx1"/>
                </a:solidFill>
                <a:effectLst/>
                <a:latin typeface="Arial Regular"/>
                <a:ea typeface="+mn-ea"/>
                <a:cs typeface="+mn-cs"/>
              </a:rPr>
              <a:t> school qualifications and studies helped prepare </a:t>
            </a:r>
            <a:r>
              <a:rPr lang="en-GB" sz="1200" b="0" i="0" u="none" strike="noStrike" kern="1200">
                <a:solidFill>
                  <a:schemeClr val="tx1"/>
                </a:solidFill>
                <a:effectLst/>
                <a:latin typeface="Arial Regular"/>
                <a:ea typeface="+mn-ea"/>
                <a:cs typeface="+mn-cs"/>
              </a:rPr>
              <a:t>you for this course? </a:t>
            </a:r>
            <a:r>
              <a:rPr lang="en-US" sz="1200" b="0" i="0" kern="1200">
                <a:solidFill>
                  <a:schemeClr val="tx1"/>
                </a:solidFill>
                <a:effectLst/>
                <a:latin typeface="Arial Regular"/>
                <a:ea typeface="+mn-ea"/>
                <a:cs typeface="+mn-cs"/>
              </a:rPr>
              <a:t>​</a:t>
            </a:r>
          </a:p>
          <a:p>
            <a:pPr rtl="0" fontAlgn="base"/>
            <a:r>
              <a:rPr lang="en-GB" sz="1200" b="0" i="0" kern="1200">
                <a:solidFill>
                  <a:schemeClr val="tx1"/>
                </a:solidFill>
                <a:effectLst/>
                <a:latin typeface="Arial Regular"/>
                <a:ea typeface="+mn-ea"/>
                <a:cs typeface="+mn-cs"/>
              </a:rPr>
              <a:t>​</a:t>
            </a:r>
          </a:p>
          <a:p>
            <a:pPr rtl="0" fontAlgn="base"/>
            <a:r>
              <a:rPr lang="en-GB" sz="1200" b="0" i="0" u="none" strike="noStrike" kern="1200">
                <a:solidFill>
                  <a:schemeClr val="tx1"/>
                </a:solidFill>
                <a:effectLst/>
                <a:latin typeface="Arial Regular"/>
                <a:ea typeface="+mn-ea"/>
                <a:cs typeface="+mn-cs"/>
              </a:rPr>
              <a:t>What else have you done</a:t>
            </a:r>
            <a:r>
              <a:rPr lang="en-GB" sz="1200" b="1" i="0" u="none" strike="noStrike" kern="1200">
                <a:solidFill>
                  <a:schemeClr val="tx1"/>
                </a:solidFill>
                <a:effectLst/>
                <a:latin typeface="Arial Regular"/>
                <a:ea typeface="+mn-ea"/>
                <a:cs typeface="+mn-cs"/>
              </a:rPr>
              <a:t> to prepare outside of education</a:t>
            </a:r>
            <a:r>
              <a:rPr lang="en-GB" sz="1200" b="0" i="0" u="none" strike="noStrike" kern="1200">
                <a:solidFill>
                  <a:schemeClr val="tx1"/>
                </a:solidFill>
                <a:effectLst/>
                <a:latin typeface="Arial Regular"/>
                <a:ea typeface="+mn-ea"/>
                <a:cs typeface="+mn-cs"/>
              </a:rPr>
              <a:t>, and</a:t>
            </a:r>
            <a:r>
              <a:rPr lang="en-GB" sz="1200" b="1" i="0" u="none" strike="noStrike" kern="1200">
                <a:solidFill>
                  <a:schemeClr val="tx1"/>
                </a:solidFill>
                <a:effectLst/>
                <a:latin typeface="Arial Regular"/>
                <a:ea typeface="+mn-ea"/>
                <a:cs typeface="+mn-cs"/>
              </a:rPr>
              <a:t> why are these experiences useful? </a:t>
            </a:r>
            <a:r>
              <a:rPr lang="en-US" sz="1200" b="0" i="0" kern="1200">
                <a:solidFill>
                  <a:schemeClr val="tx1"/>
                </a:solidFill>
                <a:effectLst/>
                <a:latin typeface="Arial Regular"/>
                <a:ea typeface="+mn-ea"/>
                <a:cs typeface="+mn-cs"/>
              </a:rPr>
              <a:t>​</a:t>
            </a:r>
          </a:p>
          <a:p>
            <a:pPr rtl="0" fontAlgn="base"/>
            <a:endParaRPr lang="en-US" sz="1200" b="0" i="0" kern="1200">
              <a:solidFill>
                <a:schemeClr val="tx1"/>
              </a:solidFill>
              <a:effectLst/>
              <a:latin typeface="Arial Regular"/>
              <a:ea typeface="+mn-ea"/>
              <a:cs typeface="+mn-cs"/>
            </a:endParaRPr>
          </a:p>
          <a:p>
            <a:pPr rtl="0" fontAlgn="base"/>
            <a:r>
              <a:rPr lang="en-GB" sz="1200" b="1" i="0" u="none" strike="noStrike" kern="1200">
                <a:solidFill>
                  <a:schemeClr val="tx1"/>
                </a:solidFill>
                <a:effectLst/>
                <a:latin typeface="Arial Regular"/>
                <a:ea typeface="+mn-ea"/>
                <a:cs typeface="+mn-cs"/>
              </a:rPr>
              <a:t>Everything must relate back to the courses you are applying to</a:t>
            </a:r>
            <a:r>
              <a:rPr lang="en-US" sz="1200" b="0" i="0" kern="1200">
                <a:solidFill>
                  <a:schemeClr val="tx1"/>
                </a:solidFill>
                <a:effectLst/>
                <a:latin typeface="Arial Regular"/>
                <a:ea typeface="+mn-ea"/>
                <a:cs typeface="+mn-cs"/>
              </a:rPr>
              <a:t>​</a:t>
            </a:r>
          </a:p>
          <a:p>
            <a:pPr rtl="0" fontAlgn="base"/>
            <a:r>
              <a:rPr lang="en-GB" sz="1200" b="0" i="0" u="none" strike="noStrike" kern="1200">
                <a:solidFill>
                  <a:schemeClr val="tx1"/>
                </a:solidFill>
                <a:effectLst/>
                <a:latin typeface="Arial Regular"/>
                <a:ea typeface="+mn-ea"/>
                <a:cs typeface="+mn-cs"/>
              </a:rPr>
              <a:t>THINK! After everything you write ask yourself </a:t>
            </a:r>
            <a:r>
              <a:rPr lang="en-GB" sz="1200" b="1" i="0" u="none" strike="noStrike" kern="1200">
                <a:solidFill>
                  <a:schemeClr val="tx1"/>
                </a:solidFill>
                <a:effectLst/>
                <a:latin typeface="Arial Regular"/>
                <a:ea typeface="+mn-ea"/>
                <a:cs typeface="+mn-cs"/>
              </a:rPr>
              <a:t>“How is this relevant?” “Why am I telling them this?” </a:t>
            </a:r>
            <a:r>
              <a:rPr lang="en-GB" sz="1200" b="0" i="0" u="none" strike="noStrike" kern="1200">
                <a:solidFill>
                  <a:schemeClr val="tx1"/>
                </a:solidFill>
                <a:effectLst/>
                <a:latin typeface="Arial Regular"/>
                <a:ea typeface="+mn-ea"/>
                <a:cs typeface="+mn-cs"/>
              </a:rPr>
              <a:t> </a:t>
            </a:r>
            <a:r>
              <a:rPr lang="en-US" sz="1200" b="0" i="0" kern="1200">
                <a:solidFill>
                  <a:schemeClr val="tx1"/>
                </a:solidFill>
                <a:effectLst/>
                <a:latin typeface="Arial Regular"/>
                <a:ea typeface="+mn-ea"/>
                <a:cs typeface="+mn-cs"/>
              </a:rPr>
              <a:t>​</a:t>
            </a:r>
          </a:p>
          <a:p>
            <a:pPr rtl="0" fontAlgn="base"/>
            <a:r>
              <a:rPr lang="en-GB" sz="1200" b="0" i="0" kern="1200">
                <a:solidFill>
                  <a:schemeClr val="tx1"/>
                </a:solidFill>
                <a:effectLst/>
                <a:latin typeface="Arial Regular"/>
                <a:ea typeface="+mn-ea"/>
                <a:cs typeface="+mn-cs"/>
              </a:rPr>
              <a:t>​</a:t>
            </a:r>
          </a:p>
          <a:p>
            <a:pPr rtl="0" fontAlgn="base"/>
            <a:r>
              <a:rPr lang="en-GB" sz="1200" b="0" i="0" u="none" strike="noStrike" kern="1200">
                <a:solidFill>
                  <a:schemeClr val="tx1"/>
                </a:solidFill>
                <a:effectLst/>
                <a:latin typeface="Arial Regular"/>
                <a:ea typeface="+mn-ea"/>
                <a:cs typeface="+mn-cs"/>
              </a:rPr>
              <a:t>Think … </a:t>
            </a:r>
            <a:r>
              <a:rPr lang="en-GB" sz="1200" b="1" i="0" u="none" strike="noStrike" kern="1200">
                <a:solidFill>
                  <a:schemeClr val="tx1"/>
                </a:solidFill>
                <a:effectLst/>
                <a:latin typeface="Arial Regular"/>
                <a:ea typeface="+mn-ea"/>
                <a:cs typeface="+mn-cs"/>
              </a:rPr>
              <a:t>"So What?“ </a:t>
            </a:r>
            <a:r>
              <a:rPr lang="en-GB" sz="1200" b="0" i="0" u="none" strike="noStrike" kern="1200">
                <a:solidFill>
                  <a:schemeClr val="tx1"/>
                </a:solidFill>
                <a:effectLst/>
                <a:latin typeface="Arial Regular"/>
                <a:ea typeface="+mn-ea"/>
                <a:cs typeface="+mn-cs"/>
              </a:rPr>
              <a:t>and </a:t>
            </a:r>
            <a:r>
              <a:rPr lang="en-GB" sz="1200" b="1" i="0" u="none" strike="noStrike" kern="1200">
                <a:solidFill>
                  <a:schemeClr val="tx1"/>
                </a:solidFill>
                <a:effectLst/>
                <a:latin typeface="Arial Regular"/>
                <a:ea typeface="+mn-ea"/>
                <a:cs typeface="+mn-cs"/>
              </a:rPr>
              <a:t>ABC method</a:t>
            </a:r>
            <a:endParaRPr lang="en-GB" sz="1200" b="0" i="0" kern="1200">
              <a:solidFill>
                <a:schemeClr val="tx1"/>
              </a:solidFill>
              <a:effectLst/>
              <a:latin typeface="Arial Regular"/>
              <a:ea typeface="+mn-ea"/>
              <a:cs typeface="+mn-cs"/>
            </a:endParaRPr>
          </a:p>
          <a:p>
            <a:pPr rtl="0" fontAlgn="base"/>
            <a:endParaRPr lang="en-US" sz="1200" b="0" i="0" kern="1200">
              <a:solidFill>
                <a:schemeClr val="tx1"/>
              </a:solidFill>
              <a:effectLst/>
              <a:latin typeface="Arial Regular"/>
              <a:ea typeface="+mn-ea"/>
              <a:cs typeface="+mn-cs"/>
            </a:endParaRPr>
          </a:p>
        </p:txBody>
      </p:sp>
      <p:sp>
        <p:nvSpPr>
          <p:cNvPr id="4" name="Slide Number Placeholder 3">
            <a:extLst>
              <a:ext uri="{FF2B5EF4-FFF2-40B4-BE49-F238E27FC236}">
                <a16:creationId xmlns:a16="http://schemas.microsoft.com/office/drawing/2014/main" id="{37C10BAE-5192-E81F-9CA3-43FCD4E55AF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D59322-A0F9-C34C-96A5-6A4FB0854131}" type="slidenum">
              <a:rPr kumimoji="0" lang="en-US" sz="1200" b="0" i="0" u="none" strike="noStrike" kern="1200" cap="none" spc="0" normalizeH="0" baseline="0" noProof="0" smtClean="0">
                <a:ln>
                  <a:noFill/>
                </a:ln>
                <a:solidFill>
                  <a:prstClr val="black"/>
                </a:solidFill>
                <a:effectLst/>
                <a:uLnTx/>
                <a:uFillTx/>
                <a:latin typeface="Arial Regular"/>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Arial Regular"/>
              <a:ea typeface="+mn-ea"/>
              <a:cs typeface="+mn-cs"/>
            </a:endParaRPr>
          </a:p>
        </p:txBody>
      </p:sp>
    </p:spTree>
    <p:extLst>
      <p:ext uri="{BB962C8B-B14F-4D97-AF65-F5344CB8AC3E}">
        <p14:creationId xmlns:p14="http://schemas.microsoft.com/office/powerpoint/2010/main" val="7634866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cs typeface="Calibri"/>
              </a:rPr>
              <a:t>Facts and figures updates?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D59322-A0F9-C34C-96A5-6A4FB0854131}" type="slidenum">
              <a:rPr kumimoji="0" lang="en-US" sz="1200" b="0" i="0" u="none" strike="noStrike" kern="1200" cap="none" spc="0" normalizeH="0" baseline="0" noProof="0" smtClean="0">
                <a:ln>
                  <a:noFill/>
                </a:ln>
                <a:solidFill>
                  <a:prstClr val="black"/>
                </a:solidFill>
                <a:effectLst/>
                <a:uLnTx/>
                <a:uFillTx/>
                <a:latin typeface="Arial Regular"/>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Arial Regular"/>
              <a:ea typeface="+mn-ea"/>
              <a:cs typeface="+mn-cs"/>
            </a:endParaRPr>
          </a:p>
        </p:txBody>
      </p:sp>
    </p:spTree>
    <p:extLst>
      <p:ext uri="{BB962C8B-B14F-4D97-AF65-F5344CB8AC3E}">
        <p14:creationId xmlns:p14="http://schemas.microsoft.com/office/powerpoint/2010/main" val="2680150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9DD4D23-C98A-435E-AE88-9061F8349B02}" type="slidenum">
              <a:rPr kumimoji="0" lang="en-GB"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GB"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0592734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9DD4D23-C98A-435E-AE88-9061F8349B02}" type="slidenum">
              <a:rPr kumimoji="0" lang="en-GB"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GB"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9398199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0" algn="l"/>
            <a:endParaRPr lang="en-GB" sz="1200" b="1"/>
          </a:p>
          <a:p>
            <a:pPr lvl="0" algn="l"/>
            <a:endParaRPr lang="en-GB" sz="1200" b="1"/>
          </a:p>
          <a:p>
            <a:pPr lvl="0" algn="l"/>
            <a:endParaRPr lang="en-GB" sz="1200" b="1"/>
          </a:p>
          <a:p>
            <a:endParaRPr lang="en-GB"/>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9DD4D23-C98A-435E-AE88-9061F8349B02}" type="slidenum">
              <a:rPr kumimoji="0" lang="en-GB"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GB"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9DD4D23-C98A-435E-AE88-9061F8349B02}" type="slidenum">
              <a:rPr kumimoji="0" lang="en-GB"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GB"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93981991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GB"/>
            </a:p>
          </p:txBody>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29311C20-C575-4C2A-9605-C074C9BBFAE7}" type="datetimeFigureOut">
              <a:rPr lang="en-GB" smtClean="0"/>
              <a:t>02/10/2026</a:t>
            </a:fld>
            <a:endParaRPr lang="en-GB"/>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GB"/>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2" name="Slide Number Placeholder 5"/>
          <p:cNvSpPr>
            <a:spLocks noGrp="1"/>
          </p:cNvSpPr>
          <p:nvPr>
            <p:ph type="sldNum" sz="quarter" idx="12"/>
          </p:nvPr>
        </p:nvSpPr>
        <p:spPr>
          <a:xfrm>
            <a:off x="10352540" y="295729"/>
            <a:ext cx="838199" cy="767687"/>
          </a:xfrm>
        </p:spPr>
        <p:txBody>
          <a:bodyPr/>
          <a:lstStyle/>
          <a:p>
            <a:fld id="{BBD2BA55-88A2-4625-9C74-6F867720539E}" type="slidenum">
              <a:rPr lang="en-GB" smtClean="0"/>
              <a:t>‹#›</a:t>
            </a:fld>
            <a:endParaRPr lang="en-GB"/>
          </a:p>
        </p:txBody>
      </p:sp>
    </p:spTree>
    <p:extLst>
      <p:ext uri="{BB962C8B-B14F-4D97-AF65-F5344CB8AC3E}">
        <p14:creationId xmlns:p14="http://schemas.microsoft.com/office/powerpoint/2010/main" val="41748101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1154954" y="2603500"/>
            <a:ext cx="8825659" cy="34163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9311C20-C575-4C2A-9605-C074C9BBFAE7}" type="datetimeFigureOut">
              <a:rPr lang="en-GB" smtClean="0"/>
              <a:t>02/10/2026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BD2BA55-88A2-4625-9C74-6F867720539E}" type="slidenum">
              <a:rPr lang="en-GB" smtClean="0"/>
              <a:t>‹#›</a:t>
            </a:fld>
            <a:endParaRPr lang="en-GB"/>
          </a:p>
        </p:txBody>
      </p:sp>
    </p:spTree>
    <p:extLst>
      <p:ext uri="{BB962C8B-B14F-4D97-AF65-F5344CB8AC3E}">
        <p14:creationId xmlns:p14="http://schemas.microsoft.com/office/powerpoint/2010/main" val="6323720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a:t>Click to edit Master title style</a:t>
            </a:r>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9311C20-C575-4C2A-9605-C074C9BBFAE7}" type="datetimeFigureOut">
              <a:rPr lang="en-GB" smtClean="0"/>
              <a:t>02/10/2026</a:t>
            </a:fld>
            <a:endParaRPr lang="en-GB"/>
          </a:p>
        </p:txBody>
      </p:sp>
      <p:sp>
        <p:nvSpPr>
          <p:cNvPr id="5" name="Footer Placeholder 4"/>
          <p:cNvSpPr>
            <a:spLocks noGrp="1"/>
          </p:cNvSpPr>
          <p:nvPr>
            <p:ph type="ftr" sz="quarter" idx="11"/>
          </p:nvPr>
        </p:nvSpPr>
        <p:spPr/>
        <p:txBody>
          <a:bodyPr/>
          <a:lstStyle/>
          <a:p>
            <a:endParaRPr lang="en-GB"/>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BBD2BA55-88A2-4625-9C74-6F867720539E}" type="slidenum">
              <a:rPr lang="en-GB" smtClean="0"/>
              <a:t>‹#›</a:t>
            </a:fld>
            <a:endParaRPr lang="en-GB"/>
          </a:p>
        </p:txBody>
      </p:sp>
    </p:spTree>
    <p:extLst>
      <p:ext uri="{BB962C8B-B14F-4D97-AF65-F5344CB8AC3E}">
        <p14:creationId xmlns:p14="http://schemas.microsoft.com/office/powerpoint/2010/main" val="33028846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9311C20-C575-4C2A-9605-C074C9BBFAE7}" type="datetimeFigureOut">
              <a:rPr lang="en-GB" smtClean="0"/>
              <a:t>02/10/2026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BD2BA55-88A2-4625-9C74-6F867720539E}" type="slidenum">
              <a:rPr lang="en-GB" smtClean="0"/>
              <a:t>‹#›</a:t>
            </a:fld>
            <a:endParaRPr lang="en-GB"/>
          </a:p>
        </p:txBody>
      </p:sp>
    </p:spTree>
    <p:extLst>
      <p:ext uri="{BB962C8B-B14F-4D97-AF65-F5344CB8AC3E}">
        <p14:creationId xmlns:p14="http://schemas.microsoft.com/office/powerpoint/2010/main" val="15418532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9311C20-C575-4C2A-9605-C074C9BBFAE7}" type="datetimeFigureOut">
              <a:rPr lang="en-GB" smtClean="0"/>
              <a:t>02/10/2026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BBD2BA55-88A2-4625-9C74-6F867720539E}" type="slidenum">
              <a:rPr lang="en-GB" smtClean="0"/>
              <a:t>‹#›</a:t>
            </a:fld>
            <a:endParaRPr lang="en-GB"/>
          </a:p>
        </p:txBody>
      </p:sp>
    </p:spTree>
    <p:extLst>
      <p:ext uri="{BB962C8B-B14F-4D97-AF65-F5344CB8AC3E}">
        <p14:creationId xmlns:p14="http://schemas.microsoft.com/office/powerpoint/2010/main" val="13581777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a:t>Click to edit Master title style</a:t>
            </a:r>
          </a:p>
        </p:txBody>
      </p:sp>
      <p:sp>
        <p:nvSpPr>
          <p:cNvPr id="3" name="Date Placeholder 2"/>
          <p:cNvSpPr>
            <a:spLocks noGrp="1"/>
          </p:cNvSpPr>
          <p:nvPr>
            <p:ph type="dt" sz="half" idx="10"/>
          </p:nvPr>
        </p:nvSpPr>
        <p:spPr/>
        <p:txBody>
          <a:bodyPr/>
          <a:lstStyle/>
          <a:p>
            <a:fld id="{29311C20-C575-4C2A-9605-C074C9BBFAE7}" type="datetimeFigureOut">
              <a:rPr lang="en-GB" smtClean="0"/>
              <a:t>02/10/2026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BBD2BA55-88A2-4625-9C74-6F867720539E}" type="slidenum">
              <a:rPr lang="en-GB" smtClean="0"/>
              <a:t>‹#›</a:t>
            </a:fld>
            <a:endParaRPr lang="en-GB"/>
          </a:p>
        </p:txBody>
      </p:sp>
    </p:spTree>
    <p:extLst>
      <p:ext uri="{BB962C8B-B14F-4D97-AF65-F5344CB8AC3E}">
        <p14:creationId xmlns:p14="http://schemas.microsoft.com/office/powerpoint/2010/main" val="7023635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9311C20-C575-4C2A-9605-C074C9BBFAE7}" type="datetimeFigureOut">
              <a:rPr lang="en-GB" smtClean="0"/>
              <a:t>02/10/2026</a:t>
            </a:fld>
            <a:endParaRPr lang="en-GB"/>
          </a:p>
        </p:txBody>
      </p:sp>
      <p:sp>
        <p:nvSpPr>
          <p:cNvPr id="3" name="Footer Placeholder 2"/>
          <p:cNvSpPr>
            <a:spLocks noGrp="1"/>
          </p:cNvSpPr>
          <p:nvPr>
            <p:ph type="ftr" sz="quarter" idx="11"/>
          </p:nvPr>
        </p:nvSpPr>
        <p:spPr/>
        <p:txBody>
          <a:bodyPr/>
          <a:lstStyle/>
          <a:p>
            <a:endParaRPr lang="en-GB"/>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4" name="Slide Number Placeholder 3"/>
          <p:cNvSpPr>
            <a:spLocks noGrp="1"/>
          </p:cNvSpPr>
          <p:nvPr>
            <p:ph type="sldNum" sz="quarter" idx="12"/>
          </p:nvPr>
        </p:nvSpPr>
        <p:spPr/>
        <p:txBody>
          <a:bodyPr/>
          <a:lstStyle/>
          <a:p>
            <a:fld id="{BBD2BA55-88A2-4625-9C74-6F867720539E}" type="slidenum">
              <a:rPr lang="en-GB" smtClean="0"/>
              <a:t>‹#›</a:t>
            </a:fld>
            <a:endParaRPr lang="en-GB"/>
          </a:p>
        </p:txBody>
      </p:sp>
    </p:spTree>
    <p:extLst>
      <p:ext uri="{BB962C8B-B14F-4D97-AF65-F5344CB8AC3E}">
        <p14:creationId xmlns:p14="http://schemas.microsoft.com/office/powerpoint/2010/main" val="39796738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a:t>Click to edit Master title style</a:t>
            </a:r>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29311C20-C575-4C2A-9605-C074C9BBFAE7}" type="datetimeFigureOut">
              <a:rPr lang="en-GB" smtClean="0"/>
              <a:t>02/10/2026</a:t>
            </a:fld>
            <a:endParaRPr lang="en-GB"/>
          </a:p>
        </p:txBody>
      </p:sp>
      <p:sp>
        <p:nvSpPr>
          <p:cNvPr id="6" name="Footer Placeholder 5"/>
          <p:cNvSpPr>
            <a:spLocks noGrp="1"/>
          </p:cNvSpPr>
          <p:nvPr>
            <p:ph type="ftr" sz="quarter" idx="11"/>
          </p:nvPr>
        </p:nvSpPr>
        <p:spPr/>
        <p:txBody>
          <a:bodyPr/>
          <a:lstStyle/>
          <a:p>
            <a:endParaRPr lang="en-GB"/>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BBD2BA55-88A2-4625-9C74-6F867720539E}" type="slidenum">
              <a:rPr lang="en-GB" smtClean="0"/>
              <a:t>‹#›</a:t>
            </a:fld>
            <a:endParaRPr lang="en-GB"/>
          </a:p>
        </p:txBody>
      </p:sp>
    </p:spTree>
    <p:extLst>
      <p:ext uri="{BB962C8B-B14F-4D97-AF65-F5344CB8AC3E}">
        <p14:creationId xmlns:p14="http://schemas.microsoft.com/office/powerpoint/2010/main" val="27837784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a:t>Click to edit Master title style</a:t>
            </a:r>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a:t>Click icon to add picture</a:t>
            </a:r>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29311C20-C575-4C2A-9605-C074C9BBFAE7}" type="datetimeFigureOut">
              <a:rPr lang="en-GB" smtClean="0"/>
              <a:t>02/10/2026</a:t>
            </a:fld>
            <a:endParaRPr lang="en-GB"/>
          </a:p>
        </p:txBody>
      </p:sp>
      <p:sp>
        <p:nvSpPr>
          <p:cNvPr id="6" name="Footer Placeholder 5"/>
          <p:cNvSpPr>
            <a:spLocks noGrp="1"/>
          </p:cNvSpPr>
          <p:nvPr>
            <p:ph type="ftr" sz="quarter" idx="11"/>
          </p:nvPr>
        </p:nvSpPr>
        <p:spPr/>
        <p:txBody>
          <a:bodyPr/>
          <a:lstStyle/>
          <a:p>
            <a:endParaRPr lang="en-GB"/>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BBD2BA55-88A2-4625-9C74-6F867720539E}" type="slidenum">
              <a:rPr lang="en-GB" smtClean="0"/>
              <a:t>‹#›</a:t>
            </a:fld>
            <a:endParaRPr lang="en-GB"/>
          </a:p>
        </p:txBody>
      </p:sp>
    </p:spTree>
    <p:extLst>
      <p:ext uri="{BB962C8B-B14F-4D97-AF65-F5344CB8AC3E}">
        <p14:creationId xmlns:p14="http://schemas.microsoft.com/office/powerpoint/2010/main" val="4529981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a:t>Click to edit Master title style</a:t>
            </a:r>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29311C20-C575-4C2A-9605-C074C9BBFAE7}" type="datetimeFigureOut">
              <a:rPr lang="en-GB" smtClean="0"/>
              <a:t>02/10/2026</a:t>
            </a:fld>
            <a:endParaRPr lang="en-GB"/>
          </a:p>
        </p:txBody>
      </p:sp>
      <p:sp>
        <p:nvSpPr>
          <p:cNvPr id="6" name="Footer Placeholder 5"/>
          <p:cNvSpPr>
            <a:spLocks noGrp="1"/>
          </p:cNvSpPr>
          <p:nvPr>
            <p:ph type="ftr" sz="quarter" idx="11"/>
          </p:nvPr>
        </p:nvSpPr>
        <p:spPr/>
        <p:txBody>
          <a:bodyPr/>
          <a:lstStyle/>
          <a:p>
            <a:endParaRPr lang="en-GB"/>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BBD2BA55-88A2-4625-9C74-6F867720539E}" type="slidenum">
              <a:rPr lang="en-GB" smtClean="0"/>
              <a:t>‹#›</a:t>
            </a:fld>
            <a:endParaRPr lang="en-GB"/>
          </a:p>
        </p:txBody>
      </p:sp>
    </p:spTree>
    <p:extLst>
      <p:ext uri="{BB962C8B-B14F-4D97-AF65-F5344CB8AC3E}">
        <p14:creationId xmlns:p14="http://schemas.microsoft.com/office/powerpoint/2010/main" val="19674672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a:t>Click to edit Master title style</a:t>
            </a:r>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29311C20-C575-4C2A-9605-C074C9BBFAE7}" type="datetimeFigureOut">
              <a:rPr lang="en-GB" smtClean="0"/>
              <a:t>02/10/2026</a:t>
            </a:fld>
            <a:endParaRPr lang="en-GB"/>
          </a:p>
        </p:txBody>
      </p:sp>
      <p:sp>
        <p:nvSpPr>
          <p:cNvPr id="5" name="Footer Placeholder 4"/>
          <p:cNvSpPr>
            <a:spLocks noGrp="1"/>
          </p:cNvSpPr>
          <p:nvPr>
            <p:ph type="ftr" sz="quarter" idx="11"/>
          </p:nvPr>
        </p:nvSpPr>
        <p:spPr/>
        <p:txBody>
          <a:bodyPr/>
          <a:lstStyle/>
          <a:p>
            <a:endParaRPr lang="en-GB"/>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BBD2BA55-88A2-4625-9C74-6F867720539E}" type="slidenum">
              <a:rPr lang="en-GB" smtClean="0"/>
              <a:t>‹#›</a:t>
            </a:fld>
            <a:endParaRPr lang="en-GB"/>
          </a:p>
        </p:txBody>
      </p:sp>
    </p:spTree>
    <p:extLst>
      <p:ext uri="{BB962C8B-B14F-4D97-AF65-F5344CB8AC3E}">
        <p14:creationId xmlns:p14="http://schemas.microsoft.com/office/powerpoint/2010/main" val="2502916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a:t>Click to edit Master title style</a:t>
            </a:r>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29311C20-C575-4C2A-9605-C074C9BBFAE7}" type="datetimeFigureOut">
              <a:rPr lang="en-GB" smtClean="0"/>
              <a:t>02/10/2026</a:t>
            </a:fld>
            <a:endParaRPr lang="en-GB"/>
          </a:p>
        </p:txBody>
      </p:sp>
      <p:sp>
        <p:nvSpPr>
          <p:cNvPr id="5" name="Footer Placeholder 4"/>
          <p:cNvSpPr>
            <a:spLocks noGrp="1"/>
          </p:cNvSpPr>
          <p:nvPr>
            <p:ph type="ftr" sz="quarter" idx="11"/>
          </p:nvPr>
        </p:nvSpPr>
        <p:spPr/>
        <p:txBody>
          <a:bodyPr/>
          <a:lstStyle/>
          <a:p>
            <a:endParaRPr lang="en-GB"/>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BBD2BA55-88A2-4625-9C74-6F867720539E}" type="slidenum">
              <a:rPr lang="en-GB" smtClean="0"/>
              <a:t>‹#›</a:t>
            </a:fld>
            <a:endParaRPr lang="en-GB"/>
          </a:p>
        </p:txBody>
      </p:sp>
    </p:spTree>
    <p:extLst>
      <p:ext uri="{BB962C8B-B14F-4D97-AF65-F5344CB8AC3E}">
        <p14:creationId xmlns:p14="http://schemas.microsoft.com/office/powerpoint/2010/main" val="4075614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a:t>Click to edit Master title style</a:t>
            </a:r>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9311C20-C575-4C2A-9605-C074C9BBFAE7}" type="datetimeFigureOut">
              <a:rPr lang="en-GB" smtClean="0"/>
              <a:t>02/10/2026</a:t>
            </a:fld>
            <a:endParaRPr lang="en-GB"/>
          </a:p>
        </p:txBody>
      </p:sp>
      <p:sp>
        <p:nvSpPr>
          <p:cNvPr id="5" name="Footer Placeholder 4"/>
          <p:cNvSpPr>
            <a:spLocks noGrp="1"/>
          </p:cNvSpPr>
          <p:nvPr>
            <p:ph type="ftr" sz="quarter" idx="11"/>
          </p:nvPr>
        </p:nvSpPr>
        <p:spPr/>
        <p:txBody>
          <a:bodyPr/>
          <a:lstStyle/>
          <a:p>
            <a:endParaRPr lang="en-GB"/>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BBD2BA55-88A2-4625-9C74-6F867720539E}" type="slidenum">
              <a:rPr lang="en-GB" smtClean="0"/>
              <a:t>‹#›</a:t>
            </a:fld>
            <a:endParaRPr lang="en-GB"/>
          </a:p>
        </p:txBody>
      </p:sp>
    </p:spTree>
    <p:extLst>
      <p:ext uri="{BB962C8B-B14F-4D97-AF65-F5344CB8AC3E}">
        <p14:creationId xmlns:p14="http://schemas.microsoft.com/office/powerpoint/2010/main" val="12049517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29311C20-C575-4C2A-9605-C074C9BBFAE7}" type="datetimeFigureOut">
              <a:rPr lang="en-GB" smtClean="0"/>
              <a:t>02/10/2026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BBD2BA55-88A2-4625-9C74-6F867720539E}" type="slidenum">
              <a:rPr lang="en-GB" smtClean="0"/>
              <a:t>‹#›</a:t>
            </a:fld>
            <a:endParaRPr lang="en-GB"/>
          </a:p>
        </p:txBody>
      </p:sp>
    </p:spTree>
    <p:extLst>
      <p:ext uri="{BB962C8B-B14F-4D97-AF65-F5344CB8AC3E}">
        <p14:creationId xmlns:p14="http://schemas.microsoft.com/office/powerpoint/2010/main" val="29095412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29311C20-C575-4C2A-9605-C074C9BBFAE7}" type="datetimeFigureOut">
              <a:rPr lang="en-GB" smtClean="0"/>
              <a:t>02/10/2026</a:t>
            </a:fld>
            <a:endParaRPr lang="en-GB"/>
          </a:p>
        </p:txBody>
      </p:sp>
      <p:sp>
        <p:nvSpPr>
          <p:cNvPr id="8" name="Footer Placeholder 7"/>
          <p:cNvSpPr>
            <a:spLocks noGrp="1"/>
          </p:cNvSpPr>
          <p:nvPr>
            <p:ph type="ftr" sz="quarter" idx="11"/>
          </p:nvPr>
        </p:nvSpPr>
        <p:spPr>
          <a:xfrm>
            <a:off x="561111" y="6391838"/>
            <a:ext cx="3644282" cy="304801"/>
          </a:xfrm>
        </p:spPr>
        <p:txBody>
          <a:bodyPr/>
          <a:lstStyle/>
          <a:p>
            <a:endParaRPr lang="en-GB"/>
          </a:p>
        </p:txBody>
      </p:sp>
      <p:sp>
        <p:nvSpPr>
          <p:cNvPr id="9" name="Slide Number Placeholder 8"/>
          <p:cNvSpPr>
            <a:spLocks noGrp="1"/>
          </p:cNvSpPr>
          <p:nvPr>
            <p:ph type="sldNum" sz="quarter" idx="12"/>
          </p:nvPr>
        </p:nvSpPr>
        <p:spPr/>
        <p:txBody>
          <a:bodyPr/>
          <a:lstStyle/>
          <a:p>
            <a:fld id="{BBD2BA55-88A2-4625-9C74-6F867720539E}" type="slidenum">
              <a:rPr lang="en-GB" smtClean="0"/>
              <a:t>‹#›</a:t>
            </a:fld>
            <a:endParaRPr lang="en-GB"/>
          </a:p>
        </p:txBody>
      </p:sp>
    </p:spTree>
    <p:extLst>
      <p:ext uri="{BB962C8B-B14F-4D97-AF65-F5344CB8AC3E}">
        <p14:creationId xmlns:p14="http://schemas.microsoft.com/office/powerpoint/2010/main" val="35778510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a:t>Click to edit Master title style</a:t>
            </a:r>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10695439" y="6391838"/>
            <a:ext cx="990599" cy="304799"/>
          </a:xfrm>
        </p:spPr>
        <p:txBody>
          <a:bodyPr/>
          <a:lstStyle/>
          <a:p>
            <a:fld id="{29311C20-C575-4C2A-9605-C074C9BBFAE7}" type="datetimeFigureOut">
              <a:rPr lang="en-GB" smtClean="0"/>
              <a:t>02/10/2026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BD2BA55-88A2-4625-9C74-6F867720539E}" type="slidenum">
              <a:rPr lang="en-GB" smtClean="0"/>
              <a:t>‹#›</a:t>
            </a:fld>
            <a:endParaRPr lang="en-GB"/>
          </a:p>
        </p:txBody>
      </p:sp>
    </p:spTree>
    <p:extLst>
      <p:ext uri="{BB962C8B-B14F-4D97-AF65-F5344CB8AC3E}">
        <p14:creationId xmlns:p14="http://schemas.microsoft.com/office/powerpoint/2010/main" val="289687321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a:t>Click to edit Master title style</a:t>
            </a:r>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10653104" y="6391838"/>
            <a:ext cx="992135" cy="304799"/>
          </a:xfrm>
        </p:spPr>
        <p:txBody>
          <a:bodyPr/>
          <a:lstStyle/>
          <a:p>
            <a:fld id="{29311C20-C575-4C2A-9605-C074C9BBFAE7}" type="datetimeFigureOut">
              <a:rPr lang="en-GB" smtClean="0"/>
              <a:t>02/10/2026</a:t>
            </a:fld>
            <a:endParaRPr lang="en-GB"/>
          </a:p>
        </p:txBody>
      </p:sp>
      <p:sp>
        <p:nvSpPr>
          <p:cNvPr id="5" name="Footer Placeholder 4"/>
          <p:cNvSpPr>
            <a:spLocks noGrp="1"/>
          </p:cNvSpPr>
          <p:nvPr>
            <p:ph type="ftr" sz="quarter" idx="11"/>
          </p:nvPr>
        </p:nvSpPr>
        <p:spPr/>
        <p:txBody>
          <a:bodyPr/>
          <a:lstStyle/>
          <a:p>
            <a:endParaRPr lang="en-GB"/>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BBD2BA55-88A2-4625-9C74-6F867720539E}" type="slidenum">
              <a:rPr lang="en-GB" smtClean="0"/>
              <a:t>‹#›</a:t>
            </a:fld>
            <a:endParaRPr lang="en-GB"/>
          </a:p>
        </p:txBody>
      </p:sp>
    </p:spTree>
    <p:extLst>
      <p:ext uri="{BB962C8B-B14F-4D97-AF65-F5344CB8AC3E}">
        <p14:creationId xmlns:p14="http://schemas.microsoft.com/office/powerpoint/2010/main" val="228046341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itle" preserve="1">
  <p:cSld name="Title Slide 1">
    <p:bg>
      <p:bgPr>
        <a:blipFill>
          <a:blip r:embed="rId2"/>
          <a:stretch>
            <a:fillRect/>
          </a:stretch>
        </a:blipFill>
        <a:effectLst/>
      </p:bgPr>
    </p:bg>
    <p:spTree>
      <p:nvGrpSpPr>
        <p:cNvPr id="1" name=""/>
        <p:cNvGrpSpPr/>
        <p:nvPr/>
      </p:nvGrpSpPr>
      <p:grpSpPr>
        <a:xfrm>
          <a:off x="0" y="0"/>
          <a:ext cx="0" cy="0"/>
          <a:chOff x="0" y="0"/>
          <a:chExt cx="0" cy="0"/>
        </a:xfrm>
      </p:grpSpPr>
      <p:sp>
        <p:nvSpPr>
          <p:cNvPr id="2" name="Rectangle 6">
            <a:extLst>
              <a:ext uri="{FF2B5EF4-FFF2-40B4-BE49-F238E27FC236}">
                <a16:creationId xmlns:a16="http://schemas.microsoft.com/office/drawing/2014/main" id="{37402469-3B62-4229-9ED9-9D07CD1D7589}"/>
              </a:ext>
            </a:extLst>
          </p:cNvPr>
          <p:cNvSpPr/>
          <p:nvPr/>
        </p:nvSpPr>
        <p:spPr>
          <a:xfrm>
            <a:off x="393570" y="740835"/>
            <a:ext cx="6610855" cy="5355164"/>
          </a:xfrm>
          <a:prstGeom prst="rect">
            <a:avLst/>
          </a:prstGeom>
          <a:solidFill>
            <a:srgbClr val="FF6451"/>
          </a:solidFill>
          <a:ln cap="flat">
            <a:noFill/>
            <a:prstDash val="solid"/>
          </a:ln>
        </p:spPr>
        <p:txBody>
          <a:bodyPr vert="horz" wrap="square" lIns="121920" tIns="60960" rIns="121920" bIns="60960" anchor="ctr" anchorCtr="1" compatLnSpc="1">
            <a:noAutofit/>
          </a:bodyPr>
          <a:lstStyle/>
          <a:p>
            <a:pPr marL="0" marR="0" lvl="0" indent="0" algn="ctr" defTabSz="609585"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2400" b="0" i="0" u="none" strike="noStrike" kern="1200" cap="none" spc="0" baseline="0">
              <a:solidFill>
                <a:srgbClr val="FFFFFF"/>
              </a:solidFill>
              <a:uFillTx/>
              <a:latin typeface="Calibri"/>
            </a:endParaRPr>
          </a:p>
        </p:txBody>
      </p:sp>
      <p:sp>
        <p:nvSpPr>
          <p:cNvPr id="3" name="Title 1">
            <a:extLst>
              <a:ext uri="{FF2B5EF4-FFF2-40B4-BE49-F238E27FC236}">
                <a16:creationId xmlns:a16="http://schemas.microsoft.com/office/drawing/2014/main" id="{DABFA988-A91A-49B6-8973-5B46A958754A}"/>
              </a:ext>
            </a:extLst>
          </p:cNvPr>
          <p:cNvSpPr txBox="1">
            <a:spLocks noGrp="1"/>
          </p:cNvSpPr>
          <p:nvPr>
            <p:ph type="ctrTitle"/>
          </p:nvPr>
        </p:nvSpPr>
        <p:spPr>
          <a:xfrm>
            <a:off x="860608" y="2180161"/>
            <a:ext cx="5653747" cy="1728447"/>
          </a:xfrm>
        </p:spPr>
        <p:txBody>
          <a:bodyPr/>
          <a:lstStyle>
            <a:lvl1pPr>
              <a:defRPr sz="6000"/>
            </a:lvl1pPr>
          </a:lstStyle>
          <a:p>
            <a:pPr lvl="0"/>
            <a:r>
              <a:rPr lang="en-GB"/>
              <a:t>Click to edit </a:t>
            </a:r>
            <a:br>
              <a:rPr lang="en-GB"/>
            </a:br>
            <a:r>
              <a:rPr lang="en-GB"/>
              <a:t>Master title style</a:t>
            </a:r>
            <a:endParaRPr lang="en-US"/>
          </a:p>
        </p:txBody>
      </p:sp>
      <p:sp>
        <p:nvSpPr>
          <p:cNvPr id="4" name="Subtitle 2">
            <a:extLst>
              <a:ext uri="{FF2B5EF4-FFF2-40B4-BE49-F238E27FC236}">
                <a16:creationId xmlns:a16="http://schemas.microsoft.com/office/drawing/2014/main" id="{8DF74601-6F16-4BA1-AC9A-F2E31B98B500}"/>
              </a:ext>
            </a:extLst>
          </p:cNvPr>
          <p:cNvSpPr txBox="1">
            <a:spLocks noGrp="1"/>
          </p:cNvSpPr>
          <p:nvPr>
            <p:ph type="subTitle" idx="1"/>
          </p:nvPr>
        </p:nvSpPr>
        <p:spPr>
          <a:xfrm>
            <a:off x="860608" y="4040099"/>
            <a:ext cx="5988429" cy="787395"/>
          </a:xfrm>
        </p:spPr>
        <p:txBody>
          <a:bodyPr/>
          <a:lstStyle>
            <a:lvl1pPr marL="0" indent="0">
              <a:buNone/>
              <a:defRPr lang="en-GB" sz="2400"/>
            </a:lvl1pPr>
          </a:lstStyle>
          <a:p>
            <a:pPr lvl="0"/>
            <a:r>
              <a:rPr lang="en-GB"/>
              <a:t>Click to edit Master </a:t>
            </a:r>
            <a:br>
              <a:rPr lang="en-GB"/>
            </a:br>
            <a:r>
              <a:rPr lang="en-GB"/>
              <a:t>subtitle style</a:t>
            </a:r>
            <a:endParaRPr lang="en-US"/>
          </a:p>
        </p:txBody>
      </p:sp>
      <p:sp>
        <p:nvSpPr>
          <p:cNvPr id="5" name="Rectangle 7">
            <a:extLst>
              <a:ext uri="{FF2B5EF4-FFF2-40B4-BE49-F238E27FC236}">
                <a16:creationId xmlns:a16="http://schemas.microsoft.com/office/drawing/2014/main" id="{4FD2D2A0-D12C-4EAC-818E-A4C74B7FBA5D}"/>
              </a:ext>
            </a:extLst>
          </p:cNvPr>
          <p:cNvSpPr/>
          <p:nvPr/>
        </p:nvSpPr>
        <p:spPr>
          <a:xfrm>
            <a:off x="967862" y="1811378"/>
            <a:ext cx="1050693" cy="131100"/>
          </a:xfrm>
          <a:prstGeom prst="rect">
            <a:avLst/>
          </a:prstGeom>
          <a:solidFill>
            <a:srgbClr val="FFFFFF"/>
          </a:solidFill>
          <a:ln cap="flat">
            <a:noFill/>
            <a:prstDash val="solid"/>
          </a:ln>
        </p:spPr>
        <p:txBody>
          <a:bodyPr vert="horz" wrap="square" lIns="121920" tIns="60960" rIns="121920" bIns="60960" anchor="ctr" anchorCtr="1" compatLnSpc="1">
            <a:noAutofit/>
          </a:bodyPr>
          <a:lstStyle/>
          <a:p>
            <a:pPr marL="0" marR="0" lvl="0" indent="0" algn="ctr" defTabSz="609585"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2400" b="0" i="0" u="none" strike="noStrike" kern="1200" cap="none" spc="0" baseline="0">
              <a:solidFill>
                <a:srgbClr val="FFFFFF"/>
              </a:solidFill>
              <a:uFillTx/>
              <a:latin typeface="Calibri"/>
            </a:endParaRPr>
          </a:p>
        </p:txBody>
      </p:sp>
      <p:pic>
        <p:nvPicPr>
          <p:cNvPr id="6" name="Picture 8" descr="UCAS-Right_aligned-White_box-Keyline-CMYK.eps">
            <a:extLst>
              <a:ext uri="{FF2B5EF4-FFF2-40B4-BE49-F238E27FC236}">
                <a16:creationId xmlns:a16="http://schemas.microsoft.com/office/drawing/2014/main" id="{5C49A82B-D32E-43A9-9A93-8CCDE33B9084}"/>
              </a:ext>
            </a:extLst>
          </p:cNvPr>
          <p:cNvPicPr>
            <a:picLocks noChangeAspect="1"/>
          </p:cNvPicPr>
          <p:nvPr/>
        </p:nvPicPr>
        <p:blipFill>
          <a:blip r:embed="rId3"/>
          <a:srcRect/>
          <a:stretch>
            <a:fillRect/>
          </a:stretch>
        </p:blipFill>
        <p:spPr>
          <a:xfrm>
            <a:off x="10544178" y="449067"/>
            <a:ext cx="1647821" cy="449263"/>
          </a:xfrm>
          <a:prstGeom prst="rect">
            <a:avLst/>
          </a:prstGeom>
          <a:noFill/>
          <a:ln cap="flat">
            <a:noFill/>
          </a:ln>
        </p:spPr>
      </p:pic>
    </p:spTree>
    <p:extLst>
      <p:ext uri="{BB962C8B-B14F-4D97-AF65-F5344CB8AC3E}">
        <p14:creationId xmlns:p14="http://schemas.microsoft.com/office/powerpoint/2010/main" val="67129898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p:cSld name="Title Slide 2">
    <p:bg>
      <p:bgPr>
        <a:blipFill>
          <a:blip r:embed="rId2"/>
          <a:stretch>
            <a:fillRect/>
          </a:stretch>
        </a:blipFill>
        <a:effectLst/>
      </p:bgPr>
    </p:bg>
    <p:spTree>
      <p:nvGrpSpPr>
        <p:cNvPr id="1" name=""/>
        <p:cNvGrpSpPr/>
        <p:nvPr/>
      </p:nvGrpSpPr>
      <p:grpSpPr>
        <a:xfrm>
          <a:off x="0" y="0"/>
          <a:ext cx="0" cy="0"/>
          <a:chOff x="0" y="0"/>
          <a:chExt cx="0" cy="0"/>
        </a:xfrm>
      </p:grpSpPr>
      <p:pic>
        <p:nvPicPr>
          <p:cNvPr id="2" name="Picture 8" descr="UCAS-Right_aligned-White_box-Keyline-CMYK.eps">
            <a:extLst>
              <a:ext uri="{FF2B5EF4-FFF2-40B4-BE49-F238E27FC236}">
                <a16:creationId xmlns:a16="http://schemas.microsoft.com/office/drawing/2014/main" id="{53989050-8C3F-4625-BF86-0B43E21F32CE}"/>
              </a:ext>
            </a:extLst>
          </p:cNvPr>
          <p:cNvPicPr>
            <a:picLocks noChangeAspect="1"/>
          </p:cNvPicPr>
          <p:nvPr/>
        </p:nvPicPr>
        <p:blipFill>
          <a:blip r:embed="rId3"/>
          <a:srcRect/>
          <a:stretch>
            <a:fillRect/>
          </a:stretch>
        </p:blipFill>
        <p:spPr>
          <a:xfrm>
            <a:off x="10544178" y="449067"/>
            <a:ext cx="1647821" cy="449263"/>
          </a:xfrm>
          <a:prstGeom prst="rect">
            <a:avLst/>
          </a:prstGeom>
          <a:noFill/>
          <a:ln cap="flat">
            <a:noFill/>
          </a:ln>
        </p:spPr>
      </p:pic>
      <p:sp>
        <p:nvSpPr>
          <p:cNvPr id="3" name="Rectangle 13">
            <a:extLst>
              <a:ext uri="{FF2B5EF4-FFF2-40B4-BE49-F238E27FC236}">
                <a16:creationId xmlns:a16="http://schemas.microsoft.com/office/drawing/2014/main" id="{B09E6AB8-D41E-4292-A94B-8DA251ACE073}"/>
              </a:ext>
            </a:extLst>
          </p:cNvPr>
          <p:cNvSpPr/>
          <p:nvPr/>
        </p:nvSpPr>
        <p:spPr>
          <a:xfrm>
            <a:off x="393570" y="740835"/>
            <a:ext cx="6610855" cy="5355164"/>
          </a:xfrm>
          <a:prstGeom prst="rect">
            <a:avLst/>
          </a:prstGeom>
          <a:solidFill>
            <a:srgbClr val="5DB88D"/>
          </a:solidFill>
          <a:ln cap="flat">
            <a:noFill/>
            <a:prstDash val="solid"/>
          </a:ln>
        </p:spPr>
        <p:txBody>
          <a:bodyPr vert="horz" wrap="square" lIns="121920" tIns="60960" rIns="121920" bIns="60960" anchor="ctr" anchorCtr="1" compatLnSpc="1">
            <a:noAutofit/>
          </a:bodyPr>
          <a:lstStyle/>
          <a:p>
            <a:pPr marL="0" marR="0" lvl="0" indent="0" algn="ctr" defTabSz="609585"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2400" b="0" i="0" u="none" strike="noStrike" kern="1200" cap="none" spc="0" baseline="0">
              <a:solidFill>
                <a:srgbClr val="FFFFFF"/>
              </a:solidFill>
              <a:uFillTx/>
              <a:latin typeface="Calibri"/>
            </a:endParaRPr>
          </a:p>
        </p:txBody>
      </p:sp>
      <p:sp>
        <p:nvSpPr>
          <p:cNvPr id="4" name="Title 1">
            <a:extLst>
              <a:ext uri="{FF2B5EF4-FFF2-40B4-BE49-F238E27FC236}">
                <a16:creationId xmlns:a16="http://schemas.microsoft.com/office/drawing/2014/main" id="{DB5E4AD1-F38F-4F55-B6A2-3DAEDCE84AA7}"/>
              </a:ext>
            </a:extLst>
          </p:cNvPr>
          <p:cNvSpPr txBox="1">
            <a:spLocks noGrp="1"/>
          </p:cNvSpPr>
          <p:nvPr>
            <p:ph type="title"/>
          </p:nvPr>
        </p:nvSpPr>
        <p:spPr>
          <a:xfrm>
            <a:off x="860608" y="2180161"/>
            <a:ext cx="5653747" cy="1728447"/>
          </a:xfrm>
        </p:spPr>
        <p:txBody>
          <a:bodyPr/>
          <a:lstStyle>
            <a:lvl1pPr>
              <a:defRPr sz="6000"/>
            </a:lvl1pPr>
          </a:lstStyle>
          <a:p>
            <a:pPr lvl="0"/>
            <a:r>
              <a:rPr lang="en-GB"/>
              <a:t>Click to edit </a:t>
            </a:r>
            <a:br>
              <a:rPr lang="en-GB"/>
            </a:br>
            <a:r>
              <a:rPr lang="en-GB"/>
              <a:t>Master title style</a:t>
            </a:r>
            <a:endParaRPr lang="en-US"/>
          </a:p>
        </p:txBody>
      </p:sp>
      <p:sp>
        <p:nvSpPr>
          <p:cNvPr id="5" name="Subtitle 2">
            <a:extLst>
              <a:ext uri="{FF2B5EF4-FFF2-40B4-BE49-F238E27FC236}">
                <a16:creationId xmlns:a16="http://schemas.microsoft.com/office/drawing/2014/main" id="{6DBD5638-BCF6-4399-9A34-09781C8629B3}"/>
              </a:ext>
            </a:extLst>
          </p:cNvPr>
          <p:cNvSpPr txBox="1">
            <a:spLocks noGrp="1"/>
          </p:cNvSpPr>
          <p:nvPr>
            <p:ph type="subTitle" idx="4294967295"/>
          </p:nvPr>
        </p:nvSpPr>
        <p:spPr>
          <a:xfrm>
            <a:off x="860608" y="4040099"/>
            <a:ext cx="5988429" cy="787395"/>
          </a:xfrm>
        </p:spPr>
        <p:txBody>
          <a:bodyPr/>
          <a:lstStyle>
            <a:lvl1pPr marL="0" indent="0">
              <a:buNone/>
              <a:defRPr lang="en-GB" sz="2400"/>
            </a:lvl1pPr>
          </a:lstStyle>
          <a:p>
            <a:pPr lvl="0"/>
            <a:r>
              <a:rPr lang="en-GB"/>
              <a:t>Click to edit Master </a:t>
            </a:r>
            <a:br>
              <a:rPr lang="en-GB"/>
            </a:br>
            <a:r>
              <a:rPr lang="en-GB"/>
              <a:t>subtitle style</a:t>
            </a:r>
            <a:endParaRPr lang="en-US"/>
          </a:p>
        </p:txBody>
      </p:sp>
      <p:sp>
        <p:nvSpPr>
          <p:cNvPr id="6" name="Rectangle 16">
            <a:extLst>
              <a:ext uri="{FF2B5EF4-FFF2-40B4-BE49-F238E27FC236}">
                <a16:creationId xmlns:a16="http://schemas.microsoft.com/office/drawing/2014/main" id="{3F5CF3C6-90BB-46B7-8751-E147C043E75F}"/>
              </a:ext>
            </a:extLst>
          </p:cNvPr>
          <p:cNvSpPr/>
          <p:nvPr/>
        </p:nvSpPr>
        <p:spPr>
          <a:xfrm>
            <a:off x="967862" y="1811378"/>
            <a:ext cx="1050693" cy="131100"/>
          </a:xfrm>
          <a:prstGeom prst="rect">
            <a:avLst/>
          </a:prstGeom>
          <a:solidFill>
            <a:srgbClr val="FFFFFF"/>
          </a:solidFill>
          <a:ln cap="flat">
            <a:noFill/>
            <a:prstDash val="solid"/>
          </a:ln>
        </p:spPr>
        <p:txBody>
          <a:bodyPr vert="horz" wrap="square" lIns="121920" tIns="60960" rIns="121920" bIns="60960" anchor="ctr" anchorCtr="1" compatLnSpc="1">
            <a:noAutofit/>
          </a:bodyPr>
          <a:lstStyle/>
          <a:p>
            <a:pPr marL="0" marR="0" lvl="0" indent="0" algn="ctr" defTabSz="609585"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2400" b="0" i="0" u="none" strike="noStrike" kern="1200" cap="none" spc="0" baseline="0">
              <a:solidFill>
                <a:srgbClr val="FFFFFF"/>
              </a:solidFill>
              <a:uFillTx/>
              <a:latin typeface="Calibri"/>
            </a:endParaRPr>
          </a:p>
        </p:txBody>
      </p:sp>
    </p:spTree>
    <p:extLst>
      <p:ext uri="{BB962C8B-B14F-4D97-AF65-F5344CB8AC3E}">
        <p14:creationId xmlns:p14="http://schemas.microsoft.com/office/powerpoint/2010/main" val="1451871446"/>
      </p:ext>
    </p:extLst>
  </p:cSld>
  <p:clrMapOvr>
    <a:masterClrMapping/>
  </p:clrMapOvr>
  <p:hf sldNum="0"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p:cSld name="Title Slide 3">
    <p:bg>
      <p:bgPr>
        <a:blipFill>
          <a:blip r:embed="rId2"/>
          <a:stretch>
            <a:fillRect/>
          </a:stretch>
        </a:blipFill>
        <a:effectLst/>
      </p:bgPr>
    </p:bg>
    <p:spTree>
      <p:nvGrpSpPr>
        <p:cNvPr id="1" name=""/>
        <p:cNvGrpSpPr/>
        <p:nvPr/>
      </p:nvGrpSpPr>
      <p:grpSpPr>
        <a:xfrm>
          <a:off x="0" y="0"/>
          <a:ext cx="0" cy="0"/>
          <a:chOff x="0" y="0"/>
          <a:chExt cx="0" cy="0"/>
        </a:xfrm>
      </p:grpSpPr>
      <p:pic>
        <p:nvPicPr>
          <p:cNvPr id="2" name="Picture 8" descr="UCAS-Right_aligned-White_box-Keyline-CMYK.eps">
            <a:extLst>
              <a:ext uri="{FF2B5EF4-FFF2-40B4-BE49-F238E27FC236}">
                <a16:creationId xmlns:a16="http://schemas.microsoft.com/office/drawing/2014/main" id="{32175B58-0D01-42BE-87CD-E557DE1858D4}"/>
              </a:ext>
            </a:extLst>
          </p:cNvPr>
          <p:cNvPicPr>
            <a:picLocks noChangeAspect="1"/>
          </p:cNvPicPr>
          <p:nvPr/>
        </p:nvPicPr>
        <p:blipFill>
          <a:blip r:embed="rId3"/>
          <a:srcRect/>
          <a:stretch>
            <a:fillRect/>
          </a:stretch>
        </p:blipFill>
        <p:spPr>
          <a:xfrm>
            <a:off x="10544178" y="449067"/>
            <a:ext cx="1647821" cy="449263"/>
          </a:xfrm>
          <a:prstGeom prst="rect">
            <a:avLst/>
          </a:prstGeom>
          <a:noFill/>
          <a:ln cap="flat">
            <a:noFill/>
          </a:ln>
        </p:spPr>
      </p:pic>
      <p:sp>
        <p:nvSpPr>
          <p:cNvPr id="3" name="Rectangle 13">
            <a:extLst>
              <a:ext uri="{FF2B5EF4-FFF2-40B4-BE49-F238E27FC236}">
                <a16:creationId xmlns:a16="http://schemas.microsoft.com/office/drawing/2014/main" id="{F19AC578-F30B-4D31-A975-76FEBACF6FA3}"/>
              </a:ext>
            </a:extLst>
          </p:cNvPr>
          <p:cNvSpPr/>
          <p:nvPr/>
        </p:nvSpPr>
        <p:spPr>
          <a:xfrm>
            <a:off x="393570" y="740835"/>
            <a:ext cx="6610855" cy="5355164"/>
          </a:xfrm>
          <a:prstGeom prst="rect">
            <a:avLst/>
          </a:prstGeom>
          <a:solidFill>
            <a:srgbClr val="3B92D9"/>
          </a:solidFill>
          <a:ln cap="flat">
            <a:noFill/>
            <a:prstDash val="solid"/>
          </a:ln>
        </p:spPr>
        <p:txBody>
          <a:bodyPr vert="horz" wrap="square" lIns="121920" tIns="60960" rIns="121920" bIns="60960" anchor="ctr" anchorCtr="1" compatLnSpc="1">
            <a:noAutofit/>
          </a:bodyPr>
          <a:lstStyle/>
          <a:p>
            <a:pPr marL="0" marR="0" lvl="0" indent="0" algn="ctr" defTabSz="609585"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2400" b="0" i="0" u="none" strike="noStrike" kern="1200" cap="none" spc="0" baseline="0">
              <a:solidFill>
                <a:srgbClr val="FFFFFF"/>
              </a:solidFill>
              <a:uFillTx/>
              <a:latin typeface="Calibri"/>
            </a:endParaRPr>
          </a:p>
        </p:txBody>
      </p:sp>
      <p:sp>
        <p:nvSpPr>
          <p:cNvPr id="4" name="Title 1">
            <a:extLst>
              <a:ext uri="{FF2B5EF4-FFF2-40B4-BE49-F238E27FC236}">
                <a16:creationId xmlns:a16="http://schemas.microsoft.com/office/drawing/2014/main" id="{A5F5B4EF-19C9-49A7-A61F-09F073B23380}"/>
              </a:ext>
            </a:extLst>
          </p:cNvPr>
          <p:cNvSpPr txBox="1">
            <a:spLocks noGrp="1"/>
          </p:cNvSpPr>
          <p:nvPr>
            <p:ph type="title"/>
          </p:nvPr>
        </p:nvSpPr>
        <p:spPr>
          <a:xfrm>
            <a:off x="860608" y="2180161"/>
            <a:ext cx="5653747" cy="1728447"/>
          </a:xfrm>
        </p:spPr>
        <p:txBody>
          <a:bodyPr/>
          <a:lstStyle>
            <a:lvl1pPr>
              <a:defRPr sz="6000"/>
            </a:lvl1pPr>
          </a:lstStyle>
          <a:p>
            <a:pPr lvl="0"/>
            <a:r>
              <a:rPr lang="en-GB"/>
              <a:t>Click to edit </a:t>
            </a:r>
            <a:br>
              <a:rPr lang="en-GB"/>
            </a:br>
            <a:r>
              <a:rPr lang="en-GB"/>
              <a:t>Master title style</a:t>
            </a:r>
            <a:endParaRPr lang="en-US"/>
          </a:p>
        </p:txBody>
      </p:sp>
      <p:sp>
        <p:nvSpPr>
          <p:cNvPr id="5" name="Subtitle 2">
            <a:extLst>
              <a:ext uri="{FF2B5EF4-FFF2-40B4-BE49-F238E27FC236}">
                <a16:creationId xmlns:a16="http://schemas.microsoft.com/office/drawing/2014/main" id="{3BD7BDF2-C033-466E-AD6A-F41F95ABF776}"/>
              </a:ext>
            </a:extLst>
          </p:cNvPr>
          <p:cNvSpPr txBox="1">
            <a:spLocks noGrp="1"/>
          </p:cNvSpPr>
          <p:nvPr>
            <p:ph type="subTitle" idx="4294967295"/>
          </p:nvPr>
        </p:nvSpPr>
        <p:spPr>
          <a:xfrm>
            <a:off x="860608" y="4040099"/>
            <a:ext cx="5988429" cy="787395"/>
          </a:xfrm>
        </p:spPr>
        <p:txBody>
          <a:bodyPr/>
          <a:lstStyle>
            <a:lvl1pPr marL="0" indent="0">
              <a:buNone/>
              <a:defRPr lang="en-GB" sz="2400"/>
            </a:lvl1pPr>
          </a:lstStyle>
          <a:p>
            <a:pPr lvl="0"/>
            <a:r>
              <a:rPr lang="en-GB"/>
              <a:t>Click to edit Master </a:t>
            </a:r>
            <a:br>
              <a:rPr lang="en-GB"/>
            </a:br>
            <a:r>
              <a:rPr lang="en-GB"/>
              <a:t>subtitle style</a:t>
            </a:r>
            <a:endParaRPr lang="en-US"/>
          </a:p>
        </p:txBody>
      </p:sp>
      <p:sp>
        <p:nvSpPr>
          <p:cNvPr id="6" name="Rectangle 16">
            <a:extLst>
              <a:ext uri="{FF2B5EF4-FFF2-40B4-BE49-F238E27FC236}">
                <a16:creationId xmlns:a16="http://schemas.microsoft.com/office/drawing/2014/main" id="{AF7F0B3F-97F5-49EF-9BB4-79A68C1275B4}"/>
              </a:ext>
            </a:extLst>
          </p:cNvPr>
          <p:cNvSpPr/>
          <p:nvPr/>
        </p:nvSpPr>
        <p:spPr>
          <a:xfrm>
            <a:off x="967862" y="1811378"/>
            <a:ext cx="1050693" cy="131100"/>
          </a:xfrm>
          <a:prstGeom prst="rect">
            <a:avLst/>
          </a:prstGeom>
          <a:solidFill>
            <a:srgbClr val="FFFFFF"/>
          </a:solidFill>
          <a:ln cap="flat">
            <a:noFill/>
            <a:prstDash val="solid"/>
          </a:ln>
        </p:spPr>
        <p:txBody>
          <a:bodyPr vert="horz" wrap="square" lIns="121920" tIns="60960" rIns="121920" bIns="60960" anchor="ctr" anchorCtr="1" compatLnSpc="1">
            <a:noAutofit/>
          </a:bodyPr>
          <a:lstStyle/>
          <a:p>
            <a:pPr marL="0" marR="0" lvl="0" indent="0" algn="ctr" defTabSz="609585"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2400" b="0" i="0" u="none" strike="noStrike" kern="1200" cap="none" spc="0" baseline="0">
              <a:solidFill>
                <a:srgbClr val="FFFFFF"/>
              </a:solidFill>
              <a:uFillTx/>
              <a:latin typeface="Calibri"/>
            </a:endParaRPr>
          </a:p>
        </p:txBody>
      </p:sp>
    </p:spTree>
    <p:extLst>
      <p:ext uri="{BB962C8B-B14F-4D97-AF65-F5344CB8AC3E}">
        <p14:creationId xmlns:p14="http://schemas.microsoft.com/office/powerpoint/2010/main" val="224967209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p:cSld name="Title Slide 4">
    <p:bg>
      <p:bgPr>
        <a:blipFill>
          <a:blip r:embed="rId2"/>
          <a:stretch>
            <a:fillRect/>
          </a:stretch>
        </a:blipFill>
        <a:effectLst/>
      </p:bgPr>
    </p:bg>
    <p:spTree>
      <p:nvGrpSpPr>
        <p:cNvPr id="1" name=""/>
        <p:cNvGrpSpPr/>
        <p:nvPr/>
      </p:nvGrpSpPr>
      <p:grpSpPr>
        <a:xfrm>
          <a:off x="0" y="0"/>
          <a:ext cx="0" cy="0"/>
          <a:chOff x="0" y="0"/>
          <a:chExt cx="0" cy="0"/>
        </a:xfrm>
      </p:grpSpPr>
      <p:pic>
        <p:nvPicPr>
          <p:cNvPr id="2" name="Picture 8" descr="UCAS-Right_aligned-White_box-Keyline-CMYK.eps">
            <a:extLst>
              <a:ext uri="{FF2B5EF4-FFF2-40B4-BE49-F238E27FC236}">
                <a16:creationId xmlns:a16="http://schemas.microsoft.com/office/drawing/2014/main" id="{9396F07C-A290-4572-A1AE-3A7FAB0CD28F}"/>
              </a:ext>
            </a:extLst>
          </p:cNvPr>
          <p:cNvPicPr>
            <a:picLocks noChangeAspect="1"/>
          </p:cNvPicPr>
          <p:nvPr/>
        </p:nvPicPr>
        <p:blipFill>
          <a:blip r:embed="rId3"/>
          <a:srcRect/>
          <a:stretch>
            <a:fillRect/>
          </a:stretch>
        </p:blipFill>
        <p:spPr>
          <a:xfrm>
            <a:off x="10544178" y="449067"/>
            <a:ext cx="1647821" cy="449263"/>
          </a:xfrm>
          <a:prstGeom prst="rect">
            <a:avLst/>
          </a:prstGeom>
          <a:noFill/>
          <a:ln cap="flat">
            <a:noFill/>
          </a:ln>
        </p:spPr>
      </p:pic>
      <p:sp>
        <p:nvSpPr>
          <p:cNvPr id="3" name="Rectangle 9">
            <a:extLst>
              <a:ext uri="{FF2B5EF4-FFF2-40B4-BE49-F238E27FC236}">
                <a16:creationId xmlns:a16="http://schemas.microsoft.com/office/drawing/2014/main" id="{BFA25C34-A8D8-4157-A3A5-B5CA382ED03E}"/>
              </a:ext>
            </a:extLst>
          </p:cNvPr>
          <p:cNvSpPr/>
          <p:nvPr/>
        </p:nvSpPr>
        <p:spPr>
          <a:xfrm>
            <a:off x="393570" y="740835"/>
            <a:ext cx="6610855" cy="5355164"/>
          </a:xfrm>
          <a:prstGeom prst="rect">
            <a:avLst/>
          </a:prstGeom>
          <a:solidFill>
            <a:srgbClr val="836CD8"/>
          </a:solidFill>
          <a:ln cap="flat">
            <a:noFill/>
            <a:prstDash val="solid"/>
          </a:ln>
        </p:spPr>
        <p:txBody>
          <a:bodyPr vert="horz" wrap="square" lIns="121920" tIns="60960" rIns="121920" bIns="60960" anchor="ctr" anchorCtr="1" compatLnSpc="1">
            <a:noAutofit/>
          </a:bodyPr>
          <a:lstStyle/>
          <a:p>
            <a:pPr marL="0" marR="0" lvl="0" indent="0" algn="ctr" defTabSz="609585"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2400" b="0" i="0" u="none" strike="noStrike" kern="1200" cap="none" spc="0" baseline="0">
              <a:solidFill>
                <a:srgbClr val="FFFFFF"/>
              </a:solidFill>
              <a:uFillTx/>
              <a:latin typeface="Calibri"/>
            </a:endParaRPr>
          </a:p>
        </p:txBody>
      </p:sp>
      <p:sp>
        <p:nvSpPr>
          <p:cNvPr id="4" name="Title 1">
            <a:extLst>
              <a:ext uri="{FF2B5EF4-FFF2-40B4-BE49-F238E27FC236}">
                <a16:creationId xmlns:a16="http://schemas.microsoft.com/office/drawing/2014/main" id="{E706F990-F709-4FD3-8D3B-A7C13E89C1E1}"/>
              </a:ext>
            </a:extLst>
          </p:cNvPr>
          <p:cNvSpPr txBox="1">
            <a:spLocks noGrp="1"/>
          </p:cNvSpPr>
          <p:nvPr>
            <p:ph type="title"/>
          </p:nvPr>
        </p:nvSpPr>
        <p:spPr>
          <a:xfrm>
            <a:off x="860608" y="2180161"/>
            <a:ext cx="5653747" cy="1728447"/>
          </a:xfrm>
        </p:spPr>
        <p:txBody>
          <a:bodyPr/>
          <a:lstStyle>
            <a:lvl1pPr>
              <a:defRPr sz="6000"/>
            </a:lvl1pPr>
          </a:lstStyle>
          <a:p>
            <a:pPr lvl="0"/>
            <a:r>
              <a:rPr lang="en-GB"/>
              <a:t>Click to edit </a:t>
            </a:r>
            <a:br>
              <a:rPr lang="en-GB"/>
            </a:br>
            <a:r>
              <a:rPr lang="en-GB"/>
              <a:t>Master title style</a:t>
            </a:r>
            <a:endParaRPr lang="en-US"/>
          </a:p>
        </p:txBody>
      </p:sp>
      <p:sp>
        <p:nvSpPr>
          <p:cNvPr id="5" name="Subtitle 2">
            <a:extLst>
              <a:ext uri="{FF2B5EF4-FFF2-40B4-BE49-F238E27FC236}">
                <a16:creationId xmlns:a16="http://schemas.microsoft.com/office/drawing/2014/main" id="{B8D6F013-17F4-4625-929E-4DAF76C43936}"/>
              </a:ext>
            </a:extLst>
          </p:cNvPr>
          <p:cNvSpPr txBox="1">
            <a:spLocks noGrp="1"/>
          </p:cNvSpPr>
          <p:nvPr>
            <p:ph type="subTitle" idx="4294967295"/>
          </p:nvPr>
        </p:nvSpPr>
        <p:spPr>
          <a:xfrm>
            <a:off x="860608" y="4040099"/>
            <a:ext cx="5988429" cy="787395"/>
          </a:xfrm>
        </p:spPr>
        <p:txBody>
          <a:bodyPr/>
          <a:lstStyle>
            <a:lvl1pPr marL="0" indent="0">
              <a:buNone/>
              <a:defRPr lang="en-GB" sz="2400"/>
            </a:lvl1pPr>
          </a:lstStyle>
          <a:p>
            <a:pPr lvl="0"/>
            <a:r>
              <a:rPr lang="en-GB"/>
              <a:t>Click to edit Master </a:t>
            </a:r>
            <a:br>
              <a:rPr lang="en-GB"/>
            </a:br>
            <a:r>
              <a:rPr lang="en-GB"/>
              <a:t>subtitle style</a:t>
            </a:r>
            <a:endParaRPr lang="en-US"/>
          </a:p>
        </p:txBody>
      </p:sp>
      <p:sp>
        <p:nvSpPr>
          <p:cNvPr id="6" name="Rectangle 12">
            <a:extLst>
              <a:ext uri="{FF2B5EF4-FFF2-40B4-BE49-F238E27FC236}">
                <a16:creationId xmlns:a16="http://schemas.microsoft.com/office/drawing/2014/main" id="{FA28260C-2706-4536-A4EA-703C638E5D06}"/>
              </a:ext>
            </a:extLst>
          </p:cNvPr>
          <p:cNvSpPr/>
          <p:nvPr/>
        </p:nvSpPr>
        <p:spPr>
          <a:xfrm>
            <a:off x="967862" y="1811378"/>
            <a:ext cx="1050693" cy="131100"/>
          </a:xfrm>
          <a:prstGeom prst="rect">
            <a:avLst/>
          </a:prstGeom>
          <a:solidFill>
            <a:srgbClr val="FFFFFF"/>
          </a:solidFill>
          <a:ln cap="flat">
            <a:noFill/>
            <a:prstDash val="solid"/>
          </a:ln>
        </p:spPr>
        <p:txBody>
          <a:bodyPr vert="horz" wrap="square" lIns="121920" tIns="60960" rIns="121920" bIns="60960" anchor="ctr" anchorCtr="1" compatLnSpc="1">
            <a:noAutofit/>
          </a:bodyPr>
          <a:lstStyle/>
          <a:p>
            <a:pPr marL="0" marR="0" lvl="0" indent="0" algn="ctr" defTabSz="609585"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2400" b="0" i="0" u="none" strike="noStrike" kern="1200" cap="none" spc="0" baseline="0">
              <a:solidFill>
                <a:srgbClr val="FFFFFF"/>
              </a:solidFill>
              <a:uFillTx/>
              <a:latin typeface="Calibri"/>
            </a:endParaRPr>
          </a:p>
        </p:txBody>
      </p:sp>
    </p:spTree>
    <p:extLst>
      <p:ext uri="{BB962C8B-B14F-4D97-AF65-F5344CB8AC3E}">
        <p14:creationId xmlns:p14="http://schemas.microsoft.com/office/powerpoint/2010/main" val="329059873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p:cSld name="Title Slide 5">
    <p:bg>
      <p:bgPr>
        <a:blipFill>
          <a:blip r:embed="rId2"/>
          <a:stretch>
            <a:fillRect/>
          </a:stretch>
        </a:blipFill>
        <a:effectLst/>
      </p:bgPr>
    </p:bg>
    <p:spTree>
      <p:nvGrpSpPr>
        <p:cNvPr id="1" name=""/>
        <p:cNvGrpSpPr/>
        <p:nvPr/>
      </p:nvGrpSpPr>
      <p:grpSpPr>
        <a:xfrm>
          <a:off x="0" y="0"/>
          <a:ext cx="0" cy="0"/>
          <a:chOff x="0" y="0"/>
          <a:chExt cx="0" cy="0"/>
        </a:xfrm>
      </p:grpSpPr>
      <p:pic>
        <p:nvPicPr>
          <p:cNvPr id="2" name="Picture 8" descr="UCAS-Right_aligned-White_box-Keyline-CMYK.eps">
            <a:extLst>
              <a:ext uri="{FF2B5EF4-FFF2-40B4-BE49-F238E27FC236}">
                <a16:creationId xmlns:a16="http://schemas.microsoft.com/office/drawing/2014/main" id="{8A9FFD5E-A9B3-4802-BA22-0F34734FE311}"/>
              </a:ext>
            </a:extLst>
          </p:cNvPr>
          <p:cNvPicPr>
            <a:picLocks noChangeAspect="1"/>
          </p:cNvPicPr>
          <p:nvPr/>
        </p:nvPicPr>
        <p:blipFill>
          <a:blip r:embed="rId3"/>
          <a:srcRect/>
          <a:stretch>
            <a:fillRect/>
          </a:stretch>
        </p:blipFill>
        <p:spPr>
          <a:xfrm>
            <a:off x="10544178" y="449067"/>
            <a:ext cx="1647821" cy="449263"/>
          </a:xfrm>
          <a:prstGeom prst="rect">
            <a:avLst/>
          </a:prstGeom>
          <a:noFill/>
          <a:ln cap="flat">
            <a:noFill/>
          </a:ln>
        </p:spPr>
      </p:pic>
      <p:sp>
        <p:nvSpPr>
          <p:cNvPr id="3" name="Rectangle 9">
            <a:extLst>
              <a:ext uri="{FF2B5EF4-FFF2-40B4-BE49-F238E27FC236}">
                <a16:creationId xmlns:a16="http://schemas.microsoft.com/office/drawing/2014/main" id="{AD74F744-AC21-46C0-B9F2-B0D8B4865A0E}"/>
              </a:ext>
            </a:extLst>
          </p:cNvPr>
          <p:cNvSpPr/>
          <p:nvPr/>
        </p:nvSpPr>
        <p:spPr>
          <a:xfrm>
            <a:off x="393570" y="740835"/>
            <a:ext cx="6610855" cy="5355164"/>
          </a:xfrm>
          <a:prstGeom prst="rect">
            <a:avLst/>
          </a:prstGeom>
          <a:solidFill>
            <a:srgbClr val="3BC0C7"/>
          </a:solidFill>
          <a:ln cap="flat">
            <a:noFill/>
            <a:prstDash val="solid"/>
          </a:ln>
        </p:spPr>
        <p:txBody>
          <a:bodyPr vert="horz" wrap="square" lIns="121920" tIns="60960" rIns="121920" bIns="60960" anchor="ctr" anchorCtr="1" compatLnSpc="1">
            <a:noAutofit/>
          </a:bodyPr>
          <a:lstStyle/>
          <a:p>
            <a:pPr marL="0" marR="0" lvl="0" indent="0" algn="ctr" defTabSz="609585"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2400" b="0" i="0" u="none" strike="noStrike" kern="1200" cap="none" spc="0" baseline="0">
              <a:solidFill>
                <a:srgbClr val="FFFFFF"/>
              </a:solidFill>
              <a:uFillTx/>
              <a:latin typeface="Calibri"/>
            </a:endParaRPr>
          </a:p>
        </p:txBody>
      </p:sp>
      <p:sp>
        <p:nvSpPr>
          <p:cNvPr id="4" name="Title 1">
            <a:extLst>
              <a:ext uri="{FF2B5EF4-FFF2-40B4-BE49-F238E27FC236}">
                <a16:creationId xmlns:a16="http://schemas.microsoft.com/office/drawing/2014/main" id="{A348F996-38E6-44A6-96B8-A04324C8F380}"/>
              </a:ext>
            </a:extLst>
          </p:cNvPr>
          <p:cNvSpPr txBox="1">
            <a:spLocks noGrp="1"/>
          </p:cNvSpPr>
          <p:nvPr>
            <p:ph type="title"/>
          </p:nvPr>
        </p:nvSpPr>
        <p:spPr>
          <a:xfrm>
            <a:off x="860608" y="2180161"/>
            <a:ext cx="5653747" cy="1728447"/>
          </a:xfrm>
        </p:spPr>
        <p:txBody>
          <a:bodyPr/>
          <a:lstStyle>
            <a:lvl1pPr>
              <a:defRPr sz="6000"/>
            </a:lvl1pPr>
          </a:lstStyle>
          <a:p>
            <a:pPr lvl="0"/>
            <a:r>
              <a:rPr lang="en-GB"/>
              <a:t>Click to edit </a:t>
            </a:r>
            <a:br>
              <a:rPr lang="en-GB"/>
            </a:br>
            <a:r>
              <a:rPr lang="en-GB"/>
              <a:t>Master title style</a:t>
            </a:r>
            <a:endParaRPr lang="en-US"/>
          </a:p>
        </p:txBody>
      </p:sp>
      <p:sp>
        <p:nvSpPr>
          <p:cNvPr id="5" name="Subtitle 2">
            <a:extLst>
              <a:ext uri="{FF2B5EF4-FFF2-40B4-BE49-F238E27FC236}">
                <a16:creationId xmlns:a16="http://schemas.microsoft.com/office/drawing/2014/main" id="{A26232D4-A933-4361-8FAE-1DF418CCAB9F}"/>
              </a:ext>
            </a:extLst>
          </p:cNvPr>
          <p:cNvSpPr txBox="1">
            <a:spLocks noGrp="1"/>
          </p:cNvSpPr>
          <p:nvPr>
            <p:ph type="subTitle" idx="4294967295"/>
          </p:nvPr>
        </p:nvSpPr>
        <p:spPr>
          <a:xfrm>
            <a:off x="860608" y="4040099"/>
            <a:ext cx="5988429" cy="787395"/>
          </a:xfrm>
        </p:spPr>
        <p:txBody>
          <a:bodyPr/>
          <a:lstStyle>
            <a:lvl1pPr marL="0" indent="0">
              <a:buNone/>
              <a:defRPr lang="en-GB" sz="2400"/>
            </a:lvl1pPr>
          </a:lstStyle>
          <a:p>
            <a:pPr lvl="0"/>
            <a:r>
              <a:rPr lang="en-GB"/>
              <a:t>Click to edit Master </a:t>
            </a:r>
            <a:br>
              <a:rPr lang="en-GB"/>
            </a:br>
            <a:r>
              <a:rPr lang="en-GB"/>
              <a:t>subtitle style</a:t>
            </a:r>
            <a:endParaRPr lang="en-US"/>
          </a:p>
        </p:txBody>
      </p:sp>
      <p:sp>
        <p:nvSpPr>
          <p:cNvPr id="6" name="Rectangle 12">
            <a:extLst>
              <a:ext uri="{FF2B5EF4-FFF2-40B4-BE49-F238E27FC236}">
                <a16:creationId xmlns:a16="http://schemas.microsoft.com/office/drawing/2014/main" id="{AB1EEE5D-4A57-45FB-B8B7-B0495338EA8E}"/>
              </a:ext>
            </a:extLst>
          </p:cNvPr>
          <p:cNvSpPr/>
          <p:nvPr/>
        </p:nvSpPr>
        <p:spPr>
          <a:xfrm>
            <a:off x="967862" y="1811378"/>
            <a:ext cx="1050693" cy="131100"/>
          </a:xfrm>
          <a:prstGeom prst="rect">
            <a:avLst/>
          </a:prstGeom>
          <a:solidFill>
            <a:srgbClr val="FFFFFF"/>
          </a:solidFill>
          <a:ln cap="flat">
            <a:noFill/>
            <a:prstDash val="solid"/>
          </a:ln>
        </p:spPr>
        <p:txBody>
          <a:bodyPr vert="horz" wrap="square" lIns="121920" tIns="60960" rIns="121920" bIns="60960" anchor="ctr" anchorCtr="1" compatLnSpc="1">
            <a:noAutofit/>
          </a:bodyPr>
          <a:lstStyle/>
          <a:p>
            <a:pPr marL="0" marR="0" lvl="0" indent="0" algn="ctr" defTabSz="609585"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2400" b="0" i="0" u="none" strike="noStrike" kern="1200" cap="none" spc="0" baseline="0">
              <a:solidFill>
                <a:srgbClr val="FFFFFF"/>
              </a:solidFill>
              <a:uFillTx/>
              <a:latin typeface="Calibri"/>
            </a:endParaRPr>
          </a:p>
        </p:txBody>
      </p:sp>
    </p:spTree>
    <p:extLst>
      <p:ext uri="{BB962C8B-B14F-4D97-AF65-F5344CB8AC3E}">
        <p14:creationId xmlns:p14="http://schemas.microsoft.com/office/powerpoint/2010/main" val="230016480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p:cSld name="Title Slide 6">
    <p:bg>
      <p:bgPr>
        <a:blipFill>
          <a:blip r:embed="rId2"/>
          <a:stretch>
            <a:fillRect/>
          </a:stretch>
        </a:blipFill>
        <a:effectLst/>
      </p:bgPr>
    </p:bg>
    <p:spTree>
      <p:nvGrpSpPr>
        <p:cNvPr id="1" name=""/>
        <p:cNvGrpSpPr/>
        <p:nvPr/>
      </p:nvGrpSpPr>
      <p:grpSpPr>
        <a:xfrm>
          <a:off x="0" y="0"/>
          <a:ext cx="0" cy="0"/>
          <a:chOff x="0" y="0"/>
          <a:chExt cx="0" cy="0"/>
        </a:xfrm>
      </p:grpSpPr>
      <p:pic>
        <p:nvPicPr>
          <p:cNvPr id="2" name="Picture 8" descr="UCAS-Right_aligned-White_box-Keyline-CMYK.eps">
            <a:extLst>
              <a:ext uri="{FF2B5EF4-FFF2-40B4-BE49-F238E27FC236}">
                <a16:creationId xmlns:a16="http://schemas.microsoft.com/office/drawing/2014/main" id="{1EC20B33-87DE-4DF5-AE98-AC5D444DADCD}"/>
              </a:ext>
            </a:extLst>
          </p:cNvPr>
          <p:cNvPicPr>
            <a:picLocks noChangeAspect="1"/>
          </p:cNvPicPr>
          <p:nvPr/>
        </p:nvPicPr>
        <p:blipFill>
          <a:blip r:embed="rId3"/>
          <a:srcRect/>
          <a:stretch>
            <a:fillRect/>
          </a:stretch>
        </p:blipFill>
        <p:spPr>
          <a:xfrm>
            <a:off x="10544178" y="449067"/>
            <a:ext cx="1647821" cy="449263"/>
          </a:xfrm>
          <a:prstGeom prst="rect">
            <a:avLst/>
          </a:prstGeom>
          <a:noFill/>
          <a:ln cap="flat">
            <a:noFill/>
          </a:ln>
        </p:spPr>
      </p:pic>
      <p:sp>
        <p:nvSpPr>
          <p:cNvPr id="3" name="Rectangle 9">
            <a:extLst>
              <a:ext uri="{FF2B5EF4-FFF2-40B4-BE49-F238E27FC236}">
                <a16:creationId xmlns:a16="http://schemas.microsoft.com/office/drawing/2014/main" id="{AC8C4F40-6194-475B-9104-500DB258B84A}"/>
              </a:ext>
            </a:extLst>
          </p:cNvPr>
          <p:cNvSpPr/>
          <p:nvPr/>
        </p:nvSpPr>
        <p:spPr>
          <a:xfrm>
            <a:off x="393570" y="740835"/>
            <a:ext cx="6610855" cy="5355164"/>
          </a:xfrm>
          <a:prstGeom prst="rect">
            <a:avLst/>
          </a:prstGeom>
          <a:solidFill>
            <a:srgbClr val="FBC651"/>
          </a:solidFill>
          <a:ln cap="flat">
            <a:noFill/>
            <a:prstDash val="solid"/>
          </a:ln>
        </p:spPr>
        <p:txBody>
          <a:bodyPr vert="horz" wrap="square" lIns="121920" tIns="60960" rIns="121920" bIns="60960" anchor="ctr" anchorCtr="1" compatLnSpc="1">
            <a:noAutofit/>
          </a:bodyPr>
          <a:lstStyle/>
          <a:p>
            <a:pPr marL="0" marR="0" lvl="0" indent="0" algn="ctr" defTabSz="609585"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2400" b="0" i="0" u="none" strike="noStrike" kern="1200" cap="none" spc="0" baseline="0">
              <a:solidFill>
                <a:srgbClr val="FFFFFF"/>
              </a:solidFill>
              <a:uFillTx/>
              <a:latin typeface="Calibri"/>
            </a:endParaRPr>
          </a:p>
        </p:txBody>
      </p:sp>
      <p:sp>
        <p:nvSpPr>
          <p:cNvPr id="4" name="Title 1">
            <a:extLst>
              <a:ext uri="{FF2B5EF4-FFF2-40B4-BE49-F238E27FC236}">
                <a16:creationId xmlns:a16="http://schemas.microsoft.com/office/drawing/2014/main" id="{4F2B76F8-0FF5-4203-A272-D282DD5BF73B}"/>
              </a:ext>
            </a:extLst>
          </p:cNvPr>
          <p:cNvSpPr txBox="1">
            <a:spLocks noGrp="1"/>
          </p:cNvSpPr>
          <p:nvPr>
            <p:ph type="title"/>
          </p:nvPr>
        </p:nvSpPr>
        <p:spPr>
          <a:xfrm>
            <a:off x="860608" y="2180161"/>
            <a:ext cx="5653747" cy="1728447"/>
          </a:xfrm>
        </p:spPr>
        <p:txBody>
          <a:bodyPr/>
          <a:lstStyle>
            <a:lvl1pPr>
              <a:defRPr sz="6000"/>
            </a:lvl1pPr>
          </a:lstStyle>
          <a:p>
            <a:pPr lvl="0"/>
            <a:r>
              <a:rPr lang="en-GB"/>
              <a:t>Click to edit </a:t>
            </a:r>
            <a:br>
              <a:rPr lang="en-GB"/>
            </a:br>
            <a:r>
              <a:rPr lang="en-GB"/>
              <a:t>Master title style</a:t>
            </a:r>
            <a:endParaRPr lang="en-US"/>
          </a:p>
        </p:txBody>
      </p:sp>
      <p:sp>
        <p:nvSpPr>
          <p:cNvPr id="5" name="Subtitle 2">
            <a:extLst>
              <a:ext uri="{FF2B5EF4-FFF2-40B4-BE49-F238E27FC236}">
                <a16:creationId xmlns:a16="http://schemas.microsoft.com/office/drawing/2014/main" id="{24DBA59C-B5E1-4A65-99A3-E0FD7B953C7A}"/>
              </a:ext>
            </a:extLst>
          </p:cNvPr>
          <p:cNvSpPr txBox="1">
            <a:spLocks noGrp="1"/>
          </p:cNvSpPr>
          <p:nvPr>
            <p:ph type="subTitle" idx="4294967295"/>
          </p:nvPr>
        </p:nvSpPr>
        <p:spPr>
          <a:xfrm>
            <a:off x="860608" y="4040099"/>
            <a:ext cx="5988429" cy="787395"/>
          </a:xfrm>
        </p:spPr>
        <p:txBody>
          <a:bodyPr/>
          <a:lstStyle>
            <a:lvl1pPr marL="0" indent="0">
              <a:buNone/>
              <a:defRPr lang="en-GB" sz="2400"/>
            </a:lvl1pPr>
          </a:lstStyle>
          <a:p>
            <a:pPr lvl="0"/>
            <a:r>
              <a:rPr lang="en-GB"/>
              <a:t>Click to edit Master </a:t>
            </a:r>
            <a:br>
              <a:rPr lang="en-GB"/>
            </a:br>
            <a:r>
              <a:rPr lang="en-GB"/>
              <a:t>subtitle style</a:t>
            </a:r>
            <a:endParaRPr lang="en-US"/>
          </a:p>
        </p:txBody>
      </p:sp>
      <p:sp>
        <p:nvSpPr>
          <p:cNvPr id="6" name="Rectangle 12">
            <a:extLst>
              <a:ext uri="{FF2B5EF4-FFF2-40B4-BE49-F238E27FC236}">
                <a16:creationId xmlns:a16="http://schemas.microsoft.com/office/drawing/2014/main" id="{BE6156F6-6B94-46E7-B8BC-560D86A1AF5A}"/>
              </a:ext>
            </a:extLst>
          </p:cNvPr>
          <p:cNvSpPr/>
          <p:nvPr/>
        </p:nvSpPr>
        <p:spPr>
          <a:xfrm>
            <a:off x="967862" y="1811378"/>
            <a:ext cx="1050693" cy="131100"/>
          </a:xfrm>
          <a:prstGeom prst="rect">
            <a:avLst/>
          </a:prstGeom>
          <a:solidFill>
            <a:srgbClr val="FFFFFF"/>
          </a:solidFill>
          <a:ln cap="flat">
            <a:noFill/>
            <a:prstDash val="solid"/>
          </a:ln>
        </p:spPr>
        <p:txBody>
          <a:bodyPr vert="horz" wrap="square" lIns="121920" tIns="60960" rIns="121920" bIns="60960" anchor="ctr" anchorCtr="1" compatLnSpc="1">
            <a:noAutofit/>
          </a:bodyPr>
          <a:lstStyle/>
          <a:p>
            <a:pPr marL="0" marR="0" lvl="0" indent="0" algn="ctr" defTabSz="609585"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2400" b="0" i="0" u="none" strike="noStrike" kern="1200" cap="none" spc="0" baseline="0">
              <a:solidFill>
                <a:srgbClr val="FFFFFF"/>
              </a:solidFill>
              <a:uFillTx/>
              <a:latin typeface="Calibri"/>
            </a:endParaRPr>
          </a:p>
        </p:txBody>
      </p:sp>
    </p:spTree>
    <p:extLst>
      <p:ext uri="{BB962C8B-B14F-4D97-AF65-F5344CB8AC3E}">
        <p14:creationId xmlns:p14="http://schemas.microsoft.com/office/powerpoint/2010/main" val="646437323"/>
      </p:ext>
    </p:extLst>
  </p:cSld>
  <p:clrMapOvr>
    <a:masterClrMapping/>
  </p:clrMapOvr>
  <p:hf sldNum="0"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obj" preserve="1">
  <p:cSld name="Title and Content 1">
    <p:spTree>
      <p:nvGrpSpPr>
        <p:cNvPr id="1" name=""/>
        <p:cNvGrpSpPr/>
        <p:nvPr/>
      </p:nvGrpSpPr>
      <p:grpSpPr>
        <a:xfrm>
          <a:off x="0" y="0"/>
          <a:ext cx="0" cy="0"/>
          <a:chOff x="0" y="0"/>
          <a:chExt cx="0" cy="0"/>
        </a:xfrm>
      </p:grpSpPr>
      <p:sp>
        <p:nvSpPr>
          <p:cNvPr id="2" name="Rectangle 10">
            <a:extLst>
              <a:ext uri="{FF2B5EF4-FFF2-40B4-BE49-F238E27FC236}">
                <a16:creationId xmlns:a16="http://schemas.microsoft.com/office/drawing/2014/main" id="{FD3A4ABC-F119-4877-815D-8B7111EE91CB}"/>
              </a:ext>
            </a:extLst>
          </p:cNvPr>
          <p:cNvSpPr/>
          <p:nvPr/>
        </p:nvSpPr>
        <p:spPr>
          <a:xfrm>
            <a:off x="0" y="6176967"/>
            <a:ext cx="12192000" cy="681032"/>
          </a:xfrm>
          <a:prstGeom prst="rect">
            <a:avLst/>
          </a:prstGeom>
          <a:solidFill>
            <a:srgbClr val="5DB88D"/>
          </a:solidFill>
          <a:ln cap="flat">
            <a:noFill/>
            <a:prstDash val="solid"/>
          </a:ln>
        </p:spPr>
        <p:txBody>
          <a:bodyPr vert="horz" wrap="square" lIns="121920" tIns="60960" rIns="121920" bIns="60960" anchor="ctr" anchorCtr="1" compatLnSpc="1">
            <a:noAutofit/>
          </a:bodyPr>
          <a:lstStyle/>
          <a:p>
            <a:pPr marL="0" marR="0" lvl="0" indent="0" algn="ctr" defTabSz="609585"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2400" b="0" i="0" u="none" strike="noStrike" kern="1200" cap="none" spc="0" baseline="0">
              <a:solidFill>
                <a:srgbClr val="FFFFFF"/>
              </a:solidFill>
              <a:uFillTx/>
              <a:latin typeface="Calibri"/>
            </a:endParaRPr>
          </a:p>
        </p:txBody>
      </p:sp>
      <p:sp>
        <p:nvSpPr>
          <p:cNvPr id="3" name="Title 1">
            <a:extLst>
              <a:ext uri="{FF2B5EF4-FFF2-40B4-BE49-F238E27FC236}">
                <a16:creationId xmlns:a16="http://schemas.microsoft.com/office/drawing/2014/main" id="{97050CAB-F002-4FE2-9E3C-BDDBFBDFF658}"/>
              </a:ext>
            </a:extLst>
          </p:cNvPr>
          <p:cNvSpPr txBox="1">
            <a:spLocks noGrp="1"/>
          </p:cNvSpPr>
          <p:nvPr>
            <p:ph type="title"/>
          </p:nvPr>
        </p:nvSpPr>
        <p:spPr/>
        <p:txBody>
          <a:bodyPr/>
          <a:lstStyle>
            <a:lvl1pPr>
              <a:defRPr/>
            </a:lvl1pPr>
          </a:lstStyle>
          <a:p>
            <a:pPr lvl="0"/>
            <a:r>
              <a:rPr lang="en-GB"/>
              <a:t>Click to edit </a:t>
            </a:r>
            <a:br>
              <a:rPr lang="en-GB"/>
            </a:br>
            <a:r>
              <a:rPr lang="en-GB"/>
              <a:t>Master title style</a:t>
            </a:r>
            <a:endParaRPr lang="en-US"/>
          </a:p>
        </p:txBody>
      </p:sp>
      <p:sp>
        <p:nvSpPr>
          <p:cNvPr id="4" name="Content Placeholder 2">
            <a:extLst>
              <a:ext uri="{FF2B5EF4-FFF2-40B4-BE49-F238E27FC236}">
                <a16:creationId xmlns:a16="http://schemas.microsoft.com/office/drawing/2014/main" id="{EAC9DC73-DDF5-46A3-85BD-3A5AB6B0F40B}"/>
              </a:ext>
            </a:extLst>
          </p:cNvPr>
          <p:cNvSpPr txBox="1">
            <a:spLocks noGrp="1"/>
          </p:cNvSpPr>
          <p:nvPr>
            <p:ph idx="1"/>
          </p:nvPr>
        </p:nvSpPr>
        <p:spPr/>
        <p:txBody>
          <a:bodyPr/>
          <a:lstStyle>
            <a:lvl1pPr>
              <a:buClr>
                <a:srgbClr val="5DB88D"/>
              </a:buClr>
              <a:defRPr/>
            </a:lvl1pPr>
            <a:lvl2pPr>
              <a:buClr>
                <a:srgbClr val="5DB88D"/>
              </a:buClr>
              <a:defRPr/>
            </a:lvl2pPr>
            <a:lvl3pPr>
              <a:buClr>
                <a:srgbClr val="5DB88D"/>
              </a:buClr>
              <a:defRPr/>
            </a:lvl3pPr>
            <a:lvl4pPr>
              <a:buClr>
                <a:srgbClr val="5DB88D"/>
              </a:buClr>
              <a:defRPr/>
            </a:lvl4pPr>
            <a:lvl5pPr>
              <a:buClr>
                <a:srgbClr val="5DB88D"/>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97C47565-2945-46E1-B943-81545A6ED330}"/>
              </a:ext>
            </a:extLst>
          </p:cNvPr>
          <p:cNvSpPr txBox="1">
            <a:spLocks noGrp="1"/>
          </p:cNvSpPr>
          <p:nvPr>
            <p:ph type="dt" sz="half" idx="7"/>
          </p:nvPr>
        </p:nvSpPr>
        <p:spPr/>
        <p:txBody>
          <a:bodyPr/>
          <a:lstStyle>
            <a:lvl1pPr>
              <a:defRPr>
                <a:solidFill>
                  <a:srgbClr val="FFFFFF"/>
                </a:solidFill>
              </a:defRPr>
            </a:lvl1pPr>
          </a:lstStyle>
          <a:p>
            <a:pPr lvl="0"/>
            <a:fld id="{DB48CD40-974B-4ED7-82E3-110FDD5474E1}" type="datetime4">
              <a:rPr lang="en-GB"/>
              <a:pPr lvl="0"/>
              <a:t>02 October 2026</a:t>
            </a:fld>
            <a:endParaRPr lang="en-US"/>
          </a:p>
        </p:txBody>
      </p:sp>
      <p:sp>
        <p:nvSpPr>
          <p:cNvPr id="6" name="Footer Placeholder 4">
            <a:extLst>
              <a:ext uri="{FF2B5EF4-FFF2-40B4-BE49-F238E27FC236}">
                <a16:creationId xmlns:a16="http://schemas.microsoft.com/office/drawing/2014/main" id="{17210D2E-0E82-459E-88E7-462511AB15B7}"/>
              </a:ext>
            </a:extLst>
          </p:cNvPr>
          <p:cNvSpPr txBox="1">
            <a:spLocks noGrp="1"/>
          </p:cNvSpPr>
          <p:nvPr>
            <p:ph type="ftr" sz="quarter" idx="9"/>
          </p:nvPr>
        </p:nvSpPr>
        <p:spPr>
          <a:xfrm>
            <a:off x="383121" y="6405030"/>
            <a:ext cx="5976835" cy="301788"/>
          </a:xfrm>
        </p:spPr>
        <p:txBody>
          <a:bodyPr/>
          <a:lstStyle>
            <a:lvl1pPr>
              <a:defRPr>
                <a:solidFill>
                  <a:srgbClr val="FFFFFF"/>
                </a:solidFill>
              </a:defRPr>
            </a:lvl1pPr>
          </a:lstStyle>
          <a:p>
            <a:pPr lvl="0"/>
            <a:r>
              <a:rPr lang="en-US"/>
              <a:t>Security marking: PUBLIC/INTERNAL USE ONLY/CONFIDENTIAL</a:t>
            </a:r>
          </a:p>
        </p:txBody>
      </p:sp>
      <p:sp>
        <p:nvSpPr>
          <p:cNvPr id="7" name="Slide Number Placeholder 5">
            <a:extLst>
              <a:ext uri="{FF2B5EF4-FFF2-40B4-BE49-F238E27FC236}">
                <a16:creationId xmlns:a16="http://schemas.microsoft.com/office/drawing/2014/main" id="{C00C4150-F46C-4D6E-B186-57A5F1A4AA61}"/>
              </a:ext>
            </a:extLst>
          </p:cNvPr>
          <p:cNvSpPr txBox="1">
            <a:spLocks noGrp="1"/>
          </p:cNvSpPr>
          <p:nvPr>
            <p:ph type="sldNum" sz="quarter" idx="8"/>
          </p:nvPr>
        </p:nvSpPr>
        <p:spPr/>
        <p:txBody>
          <a:bodyPr/>
          <a:lstStyle>
            <a:lvl1pPr>
              <a:defRPr>
                <a:solidFill>
                  <a:srgbClr val="FFFFFF"/>
                </a:solidFill>
              </a:defRPr>
            </a:lvl1pPr>
          </a:lstStyle>
          <a:p>
            <a:pPr lvl="0"/>
            <a:r>
              <a:rPr lang="en-US"/>
              <a:t>|   </a:t>
            </a:r>
            <a:fld id="{4226D69C-EF70-48AE-8311-864D7EFA8F30}" type="slidenum">
              <a:t>‹#›</a:t>
            </a:fld>
            <a:endParaRPr lang="en-US"/>
          </a:p>
        </p:txBody>
      </p:sp>
      <p:pic>
        <p:nvPicPr>
          <p:cNvPr id="8" name="Picture 9" descr="UCAS-Right_aligned-White_box-Keyline-CMYK.eps">
            <a:extLst>
              <a:ext uri="{FF2B5EF4-FFF2-40B4-BE49-F238E27FC236}">
                <a16:creationId xmlns:a16="http://schemas.microsoft.com/office/drawing/2014/main" id="{C06A0B0C-6C33-4B39-8928-0D98DCE5C997}"/>
              </a:ext>
            </a:extLst>
          </p:cNvPr>
          <p:cNvPicPr>
            <a:picLocks noChangeAspect="1"/>
          </p:cNvPicPr>
          <p:nvPr/>
        </p:nvPicPr>
        <p:blipFill>
          <a:blip r:embed="rId2"/>
          <a:srcRect/>
          <a:stretch>
            <a:fillRect/>
          </a:stretch>
        </p:blipFill>
        <p:spPr>
          <a:xfrm>
            <a:off x="10544178" y="449067"/>
            <a:ext cx="1647821" cy="449263"/>
          </a:xfrm>
          <a:prstGeom prst="rect">
            <a:avLst/>
          </a:prstGeom>
          <a:noFill/>
          <a:ln cap="flat">
            <a:noFill/>
          </a:ln>
        </p:spPr>
      </p:pic>
      <p:sp>
        <p:nvSpPr>
          <p:cNvPr id="9" name="Rectangle 11">
            <a:extLst>
              <a:ext uri="{FF2B5EF4-FFF2-40B4-BE49-F238E27FC236}">
                <a16:creationId xmlns:a16="http://schemas.microsoft.com/office/drawing/2014/main" id="{A5095A8E-6F3D-4C7E-B472-3CFCAA6D368C}"/>
              </a:ext>
            </a:extLst>
          </p:cNvPr>
          <p:cNvSpPr/>
          <p:nvPr/>
        </p:nvSpPr>
        <p:spPr>
          <a:xfrm>
            <a:off x="584814" y="466002"/>
            <a:ext cx="1050693" cy="131100"/>
          </a:xfrm>
          <a:prstGeom prst="rect">
            <a:avLst/>
          </a:prstGeom>
          <a:solidFill>
            <a:srgbClr val="1F2834"/>
          </a:solidFill>
          <a:ln cap="flat">
            <a:noFill/>
            <a:prstDash val="solid"/>
          </a:ln>
        </p:spPr>
        <p:txBody>
          <a:bodyPr vert="horz" wrap="square" lIns="121920" tIns="60960" rIns="121920" bIns="60960" anchor="ctr" anchorCtr="1" compatLnSpc="1">
            <a:noAutofit/>
          </a:bodyPr>
          <a:lstStyle/>
          <a:p>
            <a:pPr marL="0" marR="0" lvl="0" indent="0" algn="ctr" defTabSz="609585"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2400" b="0" i="0" u="none" strike="noStrike" kern="1200" cap="none" spc="0" baseline="0">
              <a:solidFill>
                <a:srgbClr val="FFFFFF"/>
              </a:solidFill>
              <a:uFillTx/>
              <a:latin typeface="Calibri"/>
            </a:endParaRPr>
          </a:p>
        </p:txBody>
      </p:sp>
    </p:spTree>
    <p:extLst>
      <p:ext uri="{BB962C8B-B14F-4D97-AF65-F5344CB8AC3E}">
        <p14:creationId xmlns:p14="http://schemas.microsoft.com/office/powerpoint/2010/main" val="706162178"/>
      </p:ext>
    </p:extLst>
  </p:cSld>
  <p:clrMapOvr>
    <a:masterClrMapping/>
  </p:clrMapOvr>
  <p:hf sldNum="0"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obj" preserve="1">
  <p:cSld name="Title and Content 2">
    <p:spTree>
      <p:nvGrpSpPr>
        <p:cNvPr id="1" name=""/>
        <p:cNvGrpSpPr/>
        <p:nvPr/>
      </p:nvGrpSpPr>
      <p:grpSpPr>
        <a:xfrm>
          <a:off x="0" y="0"/>
          <a:ext cx="0" cy="0"/>
          <a:chOff x="0" y="0"/>
          <a:chExt cx="0" cy="0"/>
        </a:xfrm>
      </p:grpSpPr>
      <p:sp>
        <p:nvSpPr>
          <p:cNvPr id="2" name="Rectangle 10">
            <a:extLst>
              <a:ext uri="{FF2B5EF4-FFF2-40B4-BE49-F238E27FC236}">
                <a16:creationId xmlns:a16="http://schemas.microsoft.com/office/drawing/2014/main" id="{06515591-8F33-4C3F-9D72-1AE55B027175}"/>
              </a:ext>
            </a:extLst>
          </p:cNvPr>
          <p:cNvSpPr/>
          <p:nvPr/>
        </p:nvSpPr>
        <p:spPr>
          <a:xfrm>
            <a:off x="0" y="6176967"/>
            <a:ext cx="12192000" cy="681032"/>
          </a:xfrm>
          <a:prstGeom prst="rect">
            <a:avLst/>
          </a:prstGeom>
          <a:solidFill>
            <a:srgbClr val="FF6451"/>
          </a:solidFill>
          <a:ln cap="flat">
            <a:noFill/>
            <a:prstDash val="solid"/>
          </a:ln>
        </p:spPr>
        <p:txBody>
          <a:bodyPr vert="horz" wrap="square" lIns="121920" tIns="60960" rIns="121920" bIns="60960" anchor="ctr" anchorCtr="1" compatLnSpc="1">
            <a:noAutofit/>
          </a:bodyPr>
          <a:lstStyle/>
          <a:p>
            <a:pPr marL="0" marR="0" lvl="0" indent="0" algn="ctr" defTabSz="609585"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2400" b="0" i="0" u="none" strike="noStrike" kern="1200" cap="none" spc="0" baseline="0">
              <a:solidFill>
                <a:srgbClr val="FFFFFF"/>
              </a:solidFill>
              <a:uFillTx/>
              <a:latin typeface="Calibri"/>
            </a:endParaRPr>
          </a:p>
        </p:txBody>
      </p:sp>
      <p:sp>
        <p:nvSpPr>
          <p:cNvPr id="3" name="Title 1">
            <a:extLst>
              <a:ext uri="{FF2B5EF4-FFF2-40B4-BE49-F238E27FC236}">
                <a16:creationId xmlns:a16="http://schemas.microsoft.com/office/drawing/2014/main" id="{C9EA8268-80CD-4582-B0CC-3986E4410584}"/>
              </a:ext>
            </a:extLst>
          </p:cNvPr>
          <p:cNvSpPr txBox="1">
            <a:spLocks noGrp="1"/>
          </p:cNvSpPr>
          <p:nvPr>
            <p:ph type="title"/>
          </p:nvPr>
        </p:nvSpPr>
        <p:spPr/>
        <p:txBody>
          <a:bodyPr/>
          <a:lstStyle>
            <a:lvl1pPr>
              <a:defRPr/>
            </a:lvl1pPr>
          </a:lstStyle>
          <a:p>
            <a:pPr lvl="0"/>
            <a:r>
              <a:rPr lang="en-GB"/>
              <a:t>Click to edit </a:t>
            </a:r>
            <a:br>
              <a:rPr lang="en-GB"/>
            </a:br>
            <a:r>
              <a:rPr lang="en-GB"/>
              <a:t>Master title style</a:t>
            </a:r>
            <a:endParaRPr lang="en-US"/>
          </a:p>
        </p:txBody>
      </p:sp>
      <p:sp>
        <p:nvSpPr>
          <p:cNvPr id="4" name="Content Placeholder 2">
            <a:extLst>
              <a:ext uri="{FF2B5EF4-FFF2-40B4-BE49-F238E27FC236}">
                <a16:creationId xmlns:a16="http://schemas.microsoft.com/office/drawing/2014/main" id="{88B39DA6-D301-4883-BE22-8135FD7E8AF3}"/>
              </a:ext>
            </a:extLst>
          </p:cNvPr>
          <p:cNvSpPr txBox="1">
            <a:spLocks noGrp="1"/>
          </p:cNvSpPr>
          <p:nvPr>
            <p:ph idx="1"/>
          </p:nvPr>
        </p:nvSpPr>
        <p:spPr/>
        <p:txBody>
          <a:bodyPr/>
          <a:lstStyle>
            <a:lvl1pPr>
              <a:buClr>
                <a:srgbClr val="FF6451"/>
              </a:buClr>
              <a:defRPr/>
            </a:lvl1pPr>
            <a:lvl2pPr>
              <a:buClr>
                <a:srgbClr val="FF6451"/>
              </a:buClr>
              <a:defRPr/>
            </a:lvl2pPr>
            <a:lvl3pPr>
              <a:buClr>
                <a:srgbClr val="FF6451"/>
              </a:buClr>
              <a:defRPr/>
            </a:lvl3pPr>
            <a:lvl4pPr>
              <a:buClr>
                <a:srgbClr val="FF6451"/>
              </a:buClr>
              <a:defRPr/>
            </a:lvl4pPr>
            <a:lvl5pPr>
              <a:buClr>
                <a:srgbClr val="FF6451"/>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7CF07F78-2161-46B3-90CE-CF666BB2C996}"/>
              </a:ext>
            </a:extLst>
          </p:cNvPr>
          <p:cNvSpPr txBox="1">
            <a:spLocks noGrp="1"/>
          </p:cNvSpPr>
          <p:nvPr>
            <p:ph type="dt" sz="half" idx="7"/>
          </p:nvPr>
        </p:nvSpPr>
        <p:spPr/>
        <p:txBody>
          <a:bodyPr/>
          <a:lstStyle>
            <a:lvl1pPr>
              <a:defRPr>
                <a:solidFill>
                  <a:srgbClr val="FFFFFF"/>
                </a:solidFill>
              </a:defRPr>
            </a:lvl1pPr>
          </a:lstStyle>
          <a:p>
            <a:pPr lvl="0"/>
            <a:fld id="{C0906959-BAFB-4CBD-AAAD-778E6F478DE4}" type="datetime4">
              <a:rPr lang="en-GB"/>
              <a:pPr lvl="0"/>
              <a:t>02 October 2026</a:t>
            </a:fld>
            <a:endParaRPr lang="en-US"/>
          </a:p>
        </p:txBody>
      </p:sp>
      <p:sp>
        <p:nvSpPr>
          <p:cNvPr id="6" name="Footer Placeholder 4">
            <a:extLst>
              <a:ext uri="{FF2B5EF4-FFF2-40B4-BE49-F238E27FC236}">
                <a16:creationId xmlns:a16="http://schemas.microsoft.com/office/drawing/2014/main" id="{45C045A8-FD3C-42F1-B7ED-3441A3C6D764}"/>
              </a:ext>
            </a:extLst>
          </p:cNvPr>
          <p:cNvSpPr txBox="1">
            <a:spLocks noGrp="1"/>
          </p:cNvSpPr>
          <p:nvPr>
            <p:ph type="ftr" sz="quarter" idx="9"/>
          </p:nvPr>
        </p:nvSpPr>
        <p:spPr>
          <a:xfrm>
            <a:off x="383121" y="6405030"/>
            <a:ext cx="5976835" cy="301788"/>
          </a:xfrm>
        </p:spPr>
        <p:txBody>
          <a:bodyPr/>
          <a:lstStyle>
            <a:lvl1pPr>
              <a:defRPr>
                <a:solidFill>
                  <a:srgbClr val="FFFFFF"/>
                </a:solidFill>
              </a:defRPr>
            </a:lvl1pPr>
          </a:lstStyle>
          <a:p>
            <a:pPr lvl="0"/>
            <a:r>
              <a:rPr lang="en-US"/>
              <a:t>Security marking: PUBLIC/INTERNAL USE ONLY/CONFIDENTIAL</a:t>
            </a:r>
          </a:p>
        </p:txBody>
      </p:sp>
      <p:sp>
        <p:nvSpPr>
          <p:cNvPr id="7" name="Slide Number Placeholder 5">
            <a:extLst>
              <a:ext uri="{FF2B5EF4-FFF2-40B4-BE49-F238E27FC236}">
                <a16:creationId xmlns:a16="http://schemas.microsoft.com/office/drawing/2014/main" id="{7028FCD1-DD6C-4E33-A436-36EA069FF419}"/>
              </a:ext>
            </a:extLst>
          </p:cNvPr>
          <p:cNvSpPr txBox="1">
            <a:spLocks noGrp="1"/>
          </p:cNvSpPr>
          <p:nvPr>
            <p:ph type="sldNum" sz="quarter" idx="8"/>
          </p:nvPr>
        </p:nvSpPr>
        <p:spPr/>
        <p:txBody>
          <a:bodyPr/>
          <a:lstStyle>
            <a:lvl1pPr>
              <a:defRPr>
                <a:solidFill>
                  <a:srgbClr val="FFFFFF"/>
                </a:solidFill>
              </a:defRPr>
            </a:lvl1pPr>
          </a:lstStyle>
          <a:p>
            <a:pPr lvl="0"/>
            <a:r>
              <a:rPr lang="en-US"/>
              <a:t>|   </a:t>
            </a:r>
            <a:fld id="{71C72447-BB11-4B92-946B-37106B65E33D}" type="slidenum">
              <a:t>‹#›</a:t>
            </a:fld>
            <a:endParaRPr lang="en-US"/>
          </a:p>
        </p:txBody>
      </p:sp>
      <p:pic>
        <p:nvPicPr>
          <p:cNvPr id="8" name="Picture 9" descr="UCAS-Right_aligned-White_box-Keyline-CMYK.eps">
            <a:extLst>
              <a:ext uri="{FF2B5EF4-FFF2-40B4-BE49-F238E27FC236}">
                <a16:creationId xmlns:a16="http://schemas.microsoft.com/office/drawing/2014/main" id="{B9C89690-D9D3-4A27-BE9F-58CF484A99BB}"/>
              </a:ext>
            </a:extLst>
          </p:cNvPr>
          <p:cNvPicPr>
            <a:picLocks noChangeAspect="1"/>
          </p:cNvPicPr>
          <p:nvPr/>
        </p:nvPicPr>
        <p:blipFill>
          <a:blip r:embed="rId2"/>
          <a:srcRect/>
          <a:stretch>
            <a:fillRect/>
          </a:stretch>
        </p:blipFill>
        <p:spPr>
          <a:xfrm>
            <a:off x="10544178" y="449067"/>
            <a:ext cx="1647821" cy="449263"/>
          </a:xfrm>
          <a:prstGeom prst="rect">
            <a:avLst/>
          </a:prstGeom>
          <a:noFill/>
          <a:ln cap="flat">
            <a:noFill/>
          </a:ln>
        </p:spPr>
      </p:pic>
      <p:sp>
        <p:nvSpPr>
          <p:cNvPr id="9" name="Rectangle 11">
            <a:extLst>
              <a:ext uri="{FF2B5EF4-FFF2-40B4-BE49-F238E27FC236}">
                <a16:creationId xmlns:a16="http://schemas.microsoft.com/office/drawing/2014/main" id="{323EF87E-4410-4E67-B801-AEB03B1F3CD1}"/>
              </a:ext>
            </a:extLst>
          </p:cNvPr>
          <p:cNvSpPr/>
          <p:nvPr/>
        </p:nvSpPr>
        <p:spPr>
          <a:xfrm>
            <a:off x="584814" y="466002"/>
            <a:ext cx="1050693" cy="131100"/>
          </a:xfrm>
          <a:prstGeom prst="rect">
            <a:avLst/>
          </a:prstGeom>
          <a:solidFill>
            <a:srgbClr val="1F2834"/>
          </a:solidFill>
          <a:ln cap="flat">
            <a:noFill/>
            <a:prstDash val="solid"/>
          </a:ln>
        </p:spPr>
        <p:txBody>
          <a:bodyPr vert="horz" wrap="square" lIns="121920" tIns="60960" rIns="121920" bIns="60960" anchor="ctr" anchorCtr="1" compatLnSpc="1">
            <a:noAutofit/>
          </a:bodyPr>
          <a:lstStyle/>
          <a:p>
            <a:pPr marL="0" marR="0" lvl="0" indent="0" algn="ctr" defTabSz="609585"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2400" b="0" i="0" u="none" strike="noStrike" kern="1200" cap="none" spc="0" baseline="0">
              <a:solidFill>
                <a:srgbClr val="FFFFFF"/>
              </a:solidFill>
              <a:uFillTx/>
              <a:latin typeface="Calibri"/>
            </a:endParaRPr>
          </a:p>
        </p:txBody>
      </p:sp>
    </p:spTree>
    <p:extLst>
      <p:ext uri="{BB962C8B-B14F-4D97-AF65-F5344CB8AC3E}">
        <p14:creationId xmlns:p14="http://schemas.microsoft.com/office/powerpoint/2010/main" val="2115429621"/>
      </p:ext>
    </p:extLst>
  </p:cSld>
  <p:clrMapOvr>
    <a:masterClrMapping/>
  </p:clrMapOvr>
  <p:hf sldNum="0"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obj" preserve="1">
  <p:cSld name="Title and Content 3">
    <p:spTree>
      <p:nvGrpSpPr>
        <p:cNvPr id="1" name=""/>
        <p:cNvGrpSpPr/>
        <p:nvPr/>
      </p:nvGrpSpPr>
      <p:grpSpPr>
        <a:xfrm>
          <a:off x="0" y="0"/>
          <a:ext cx="0" cy="0"/>
          <a:chOff x="0" y="0"/>
          <a:chExt cx="0" cy="0"/>
        </a:xfrm>
      </p:grpSpPr>
      <p:sp>
        <p:nvSpPr>
          <p:cNvPr id="2" name="Rectangle 10">
            <a:extLst>
              <a:ext uri="{FF2B5EF4-FFF2-40B4-BE49-F238E27FC236}">
                <a16:creationId xmlns:a16="http://schemas.microsoft.com/office/drawing/2014/main" id="{C06B20F3-5070-4A3C-90F5-218FEA4E36BA}"/>
              </a:ext>
            </a:extLst>
          </p:cNvPr>
          <p:cNvSpPr/>
          <p:nvPr/>
        </p:nvSpPr>
        <p:spPr>
          <a:xfrm>
            <a:off x="0" y="6176967"/>
            <a:ext cx="12192000" cy="681032"/>
          </a:xfrm>
          <a:prstGeom prst="rect">
            <a:avLst/>
          </a:prstGeom>
          <a:solidFill>
            <a:srgbClr val="FBC651"/>
          </a:solidFill>
          <a:ln cap="flat">
            <a:noFill/>
            <a:prstDash val="solid"/>
          </a:ln>
        </p:spPr>
        <p:txBody>
          <a:bodyPr vert="horz" wrap="square" lIns="121920" tIns="60960" rIns="121920" bIns="60960" anchor="ctr" anchorCtr="1" compatLnSpc="1">
            <a:noAutofit/>
          </a:bodyPr>
          <a:lstStyle/>
          <a:p>
            <a:pPr marL="0" marR="0" lvl="0" indent="0" algn="ctr" defTabSz="609585"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2400" b="0" i="0" u="none" strike="noStrike" kern="1200" cap="none" spc="0" baseline="0">
              <a:solidFill>
                <a:srgbClr val="FFFFFF"/>
              </a:solidFill>
              <a:uFillTx/>
              <a:latin typeface="Calibri"/>
            </a:endParaRPr>
          </a:p>
        </p:txBody>
      </p:sp>
      <p:sp>
        <p:nvSpPr>
          <p:cNvPr id="3" name="Title 1">
            <a:extLst>
              <a:ext uri="{FF2B5EF4-FFF2-40B4-BE49-F238E27FC236}">
                <a16:creationId xmlns:a16="http://schemas.microsoft.com/office/drawing/2014/main" id="{EF21221E-94BD-445F-B9E8-8B4E6B9F9C96}"/>
              </a:ext>
            </a:extLst>
          </p:cNvPr>
          <p:cNvSpPr txBox="1">
            <a:spLocks noGrp="1"/>
          </p:cNvSpPr>
          <p:nvPr>
            <p:ph type="title"/>
          </p:nvPr>
        </p:nvSpPr>
        <p:spPr/>
        <p:txBody>
          <a:bodyPr/>
          <a:lstStyle>
            <a:lvl1pPr>
              <a:defRPr/>
            </a:lvl1pPr>
          </a:lstStyle>
          <a:p>
            <a:pPr lvl="0"/>
            <a:r>
              <a:rPr lang="en-GB"/>
              <a:t>Click to edit </a:t>
            </a:r>
            <a:br>
              <a:rPr lang="en-GB"/>
            </a:br>
            <a:r>
              <a:rPr lang="en-GB"/>
              <a:t>Master title style</a:t>
            </a:r>
            <a:endParaRPr lang="en-US"/>
          </a:p>
        </p:txBody>
      </p:sp>
      <p:sp>
        <p:nvSpPr>
          <p:cNvPr id="4" name="Content Placeholder 2">
            <a:extLst>
              <a:ext uri="{FF2B5EF4-FFF2-40B4-BE49-F238E27FC236}">
                <a16:creationId xmlns:a16="http://schemas.microsoft.com/office/drawing/2014/main" id="{23A1778A-93B4-4074-9B55-06BEC34C170B}"/>
              </a:ext>
            </a:extLst>
          </p:cNvPr>
          <p:cNvSpPr txBox="1">
            <a:spLocks noGrp="1"/>
          </p:cNvSpPr>
          <p:nvPr>
            <p:ph idx="1"/>
          </p:nvPr>
        </p:nvSpPr>
        <p:spPr/>
        <p:txBody>
          <a:bodyPr/>
          <a:lstStyle>
            <a:lvl1pPr>
              <a:buClr>
                <a:srgbClr val="FBC651"/>
              </a:buClr>
              <a:defRPr/>
            </a:lvl1pPr>
            <a:lvl2pPr>
              <a:buClr>
                <a:srgbClr val="FBC651"/>
              </a:buClr>
              <a:defRPr/>
            </a:lvl2pPr>
            <a:lvl3pPr>
              <a:buClr>
                <a:srgbClr val="FBC651"/>
              </a:buClr>
              <a:defRPr/>
            </a:lvl3pPr>
            <a:lvl4pPr>
              <a:buClr>
                <a:srgbClr val="FBC651"/>
              </a:buClr>
              <a:defRPr/>
            </a:lvl4pPr>
            <a:lvl5pPr>
              <a:buClr>
                <a:srgbClr val="FBC651"/>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3EAC4A3B-D00F-453E-B0C5-DF3B672B9F13}"/>
              </a:ext>
            </a:extLst>
          </p:cNvPr>
          <p:cNvSpPr txBox="1">
            <a:spLocks noGrp="1"/>
          </p:cNvSpPr>
          <p:nvPr>
            <p:ph type="dt" sz="half" idx="7"/>
          </p:nvPr>
        </p:nvSpPr>
        <p:spPr/>
        <p:txBody>
          <a:bodyPr/>
          <a:lstStyle>
            <a:lvl1pPr>
              <a:defRPr/>
            </a:lvl1pPr>
          </a:lstStyle>
          <a:p>
            <a:pPr lvl="0"/>
            <a:fld id="{F64788DA-8C2D-495E-882A-DA6EB513A43E}" type="datetime4">
              <a:rPr lang="en-GB"/>
              <a:pPr lvl="0"/>
              <a:t>02 October 2026</a:t>
            </a:fld>
            <a:endParaRPr lang="en-US"/>
          </a:p>
        </p:txBody>
      </p:sp>
      <p:sp>
        <p:nvSpPr>
          <p:cNvPr id="6" name="Footer Placeholder 4">
            <a:extLst>
              <a:ext uri="{FF2B5EF4-FFF2-40B4-BE49-F238E27FC236}">
                <a16:creationId xmlns:a16="http://schemas.microsoft.com/office/drawing/2014/main" id="{853BF77D-D914-45AC-B3DC-0EBD82125A7E}"/>
              </a:ext>
            </a:extLst>
          </p:cNvPr>
          <p:cNvSpPr txBox="1">
            <a:spLocks noGrp="1"/>
          </p:cNvSpPr>
          <p:nvPr>
            <p:ph type="ftr" sz="quarter" idx="9"/>
          </p:nvPr>
        </p:nvSpPr>
        <p:spPr>
          <a:xfrm>
            <a:off x="383121" y="6405030"/>
            <a:ext cx="5976835" cy="301788"/>
          </a:xfrm>
        </p:spPr>
        <p:txBody>
          <a:bodyPr/>
          <a:lstStyle>
            <a:lvl1pPr>
              <a:defRPr/>
            </a:lvl1pPr>
          </a:lstStyle>
          <a:p>
            <a:pPr lvl="0"/>
            <a:r>
              <a:rPr lang="en-US"/>
              <a:t>Security marking: PUBLIC/INTERNAL USE ONLY/CONFIDENTIAL</a:t>
            </a:r>
          </a:p>
        </p:txBody>
      </p:sp>
      <p:sp>
        <p:nvSpPr>
          <p:cNvPr id="7" name="Slide Number Placeholder 5">
            <a:extLst>
              <a:ext uri="{FF2B5EF4-FFF2-40B4-BE49-F238E27FC236}">
                <a16:creationId xmlns:a16="http://schemas.microsoft.com/office/drawing/2014/main" id="{B43A13DB-421C-4ACF-AF69-83107B8586EF}"/>
              </a:ext>
            </a:extLst>
          </p:cNvPr>
          <p:cNvSpPr txBox="1">
            <a:spLocks noGrp="1"/>
          </p:cNvSpPr>
          <p:nvPr>
            <p:ph type="sldNum" sz="quarter" idx="8"/>
          </p:nvPr>
        </p:nvSpPr>
        <p:spPr/>
        <p:txBody>
          <a:bodyPr/>
          <a:lstStyle>
            <a:lvl1pPr>
              <a:defRPr/>
            </a:lvl1pPr>
          </a:lstStyle>
          <a:p>
            <a:pPr lvl="0"/>
            <a:r>
              <a:rPr lang="en-US"/>
              <a:t>|   </a:t>
            </a:r>
            <a:fld id="{10F5A01B-0D1D-4744-B575-DC2A96FD5435}" type="slidenum">
              <a:t>‹#›</a:t>
            </a:fld>
            <a:endParaRPr lang="en-US"/>
          </a:p>
        </p:txBody>
      </p:sp>
      <p:pic>
        <p:nvPicPr>
          <p:cNvPr id="8" name="Picture 9" descr="UCAS-Right_aligned-White_box-Keyline-CMYK.eps">
            <a:extLst>
              <a:ext uri="{FF2B5EF4-FFF2-40B4-BE49-F238E27FC236}">
                <a16:creationId xmlns:a16="http://schemas.microsoft.com/office/drawing/2014/main" id="{21E16144-974D-498C-AF1A-40725C7BB837}"/>
              </a:ext>
            </a:extLst>
          </p:cNvPr>
          <p:cNvPicPr>
            <a:picLocks noChangeAspect="1"/>
          </p:cNvPicPr>
          <p:nvPr/>
        </p:nvPicPr>
        <p:blipFill>
          <a:blip r:embed="rId2"/>
          <a:srcRect/>
          <a:stretch>
            <a:fillRect/>
          </a:stretch>
        </p:blipFill>
        <p:spPr>
          <a:xfrm>
            <a:off x="10544178" y="449067"/>
            <a:ext cx="1647821" cy="449263"/>
          </a:xfrm>
          <a:prstGeom prst="rect">
            <a:avLst/>
          </a:prstGeom>
          <a:noFill/>
          <a:ln cap="flat">
            <a:noFill/>
          </a:ln>
        </p:spPr>
      </p:pic>
      <p:sp>
        <p:nvSpPr>
          <p:cNvPr id="9" name="Rectangle 11">
            <a:extLst>
              <a:ext uri="{FF2B5EF4-FFF2-40B4-BE49-F238E27FC236}">
                <a16:creationId xmlns:a16="http://schemas.microsoft.com/office/drawing/2014/main" id="{AABF364C-03FC-4981-9135-932BFDB161DD}"/>
              </a:ext>
            </a:extLst>
          </p:cNvPr>
          <p:cNvSpPr/>
          <p:nvPr/>
        </p:nvSpPr>
        <p:spPr>
          <a:xfrm>
            <a:off x="584814" y="466002"/>
            <a:ext cx="1050693" cy="131100"/>
          </a:xfrm>
          <a:prstGeom prst="rect">
            <a:avLst/>
          </a:prstGeom>
          <a:solidFill>
            <a:srgbClr val="1F2834"/>
          </a:solidFill>
          <a:ln cap="flat">
            <a:noFill/>
            <a:prstDash val="solid"/>
          </a:ln>
        </p:spPr>
        <p:txBody>
          <a:bodyPr vert="horz" wrap="square" lIns="121920" tIns="60960" rIns="121920" bIns="60960" anchor="ctr" anchorCtr="1" compatLnSpc="1">
            <a:noAutofit/>
          </a:bodyPr>
          <a:lstStyle/>
          <a:p>
            <a:pPr marL="0" marR="0" lvl="0" indent="0" algn="ctr" defTabSz="609585"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2400" b="0" i="0" u="none" strike="noStrike" kern="1200" cap="none" spc="0" baseline="0">
              <a:solidFill>
                <a:srgbClr val="FFFFFF"/>
              </a:solidFill>
              <a:uFillTx/>
              <a:latin typeface="Calibri"/>
            </a:endParaRPr>
          </a:p>
        </p:txBody>
      </p:sp>
    </p:spTree>
    <p:extLst>
      <p:ext uri="{BB962C8B-B14F-4D97-AF65-F5344CB8AC3E}">
        <p14:creationId xmlns:p14="http://schemas.microsoft.com/office/powerpoint/2010/main" val="2187170905"/>
      </p:ext>
    </p:extLst>
  </p:cSld>
  <p:clrMapOvr>
    <a:masterClrMapping/>
  </p:clrMapOvr>
  <p:hf sldNum="0"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obj" preserve="1">
  <p:cSld name="Title and Content 4">
    <p:spTree>
      <p:nvGrpSpPr>
        <p:cNvPr id="1" name=""/>
        <p:cNvGrpSpPr/>
        <p:nvPr/>
      </p:nvGrpSpPr>
      <p:grpSpPr>
        <a:xfrm>
          <a:off x="0" y="0"/>
          <a:ext cx="0" cy="0"/>
          <a:chOff x="0" y="0"/>
          <a:chExt cx="0" cy="0"/>
        </a:xfrm>
      </p:grpSpPr>
      <p:sp>
        <p:nvSpPr>
          <p:cNvPr id="2" name="Rectangle 10">
            <a:extLst>
              <a:ext uri="{FF2B5EF4-FFF2-40B4-BE49-F238E27FC236}">
                <a16:creationId xmlns:a16="http://schemas.microsoft.com/office/drawing/2014/main" id="{2843FB60-7183-4466-800D-3558C33AF535}"/>
              </a:ext>
            </a:extLst>
          </p:cNvPr>
          <p:cNvSpPr/>
          <p:nvPr/>
        </p:nvSpPr>
        <p:spPr>
          <a:xfrm>
            <a:off x="0" y="6176967"/>
            <a:ext cx="12192000" cy="681032"/>
          </a:xfrm>
          <a:prstGeom prst="rect">
            <a:avLst/>
          </a:prstGeom>
          <a:solidFill>
            <a:srgbClr val="3B92D9"/>
          </a:solidFill>
          <a:ln cap="flat">
            <a:noFill/>
            <a:prstDash val="solid"/>
          </a:ln>
        </p:spPr>
        <p:txBody>
          <a:bodyPr vert="horz" wrap="square" lIns="121920" tIns="60960" rIns="121920" bIns="60960" anchor="ctr" anchorCtr="1" compatLnSpc="1">
            <a:noAutofit/>
          </a:bodyPr>
          <a:lstStyle/>
          <a:p>
            <a:pPr marL="0" marR="0" lvl="0" indent="0" algn="ctr" defTabSz="609585"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2400" b="0" i="0" u="none" strike="noStrike" kern="1200" cap="none" spc="0" baseline="0">
              <a:solidFill>
                <a:srgbClr val="FFFFFF"/>
              </a:solidFill>
              <a:uFillTx/>
              <a:latin typeface="Calibri"/>
            </a:endParaRPr>
          </a:p>
        </p:txBody>
      </p:sp>
      <p:sp>
        <p:nvSpPr>
          <p:cNvPr id="3" name="Title 1">
            <a:extLst>
              <a:ext uri="{FF2B5EF4-FFF2-40B4-BE49-F238E27FC236}">
                <a16:creationId xmlns:a16="http://schemas.microsoft.com/office/drawing/2014/main" id="{7A0804A7-ECBC-4429-A158-788C8447A73C}"/>
              </a:ext>
            </a:extLst>
          </p:cNvPr>
          <p:cNvSpPr txBox="1">
            <a:spLocks noGrp="1"/>
          </p:cNvSpPr>
          <p:nvPr>
            <p:ph type="title"/>
          </p:nvPr>
        </p:nvSpPr>
        <p:spPr/>
        <p:txBody>
          <a:bodyPr/>
          <a:lstStyle>
            <a:lvl1pPr>
              <a:defRPr/>
            </a:lvl1pPr>
          </a:lstStyle>
          <a:p>
            <a:pPr lvl="0"/>
            <a:r>
              <a:rPr lang="en-GB"/>
              <a:t>Click to edit </a:t>
            </a:r>
            <a:br>
              <a:rPr lang="en-GB"/>
            </a:br>
            <a:r>
              <a:rPr lang="en-GB"/>
              <a:t>Master title style</a:t>
            </a:r>
            <a:endParaRPr lang="en-US"/>
          </a:p>
        </p:txBody>
      </p:sp>
      <p:sp>
        <p:nvSpPr>
          <p:cNvPr id="4" name="Content Placeholder 2">
            <a:extLst>
              <a:ext uri="{FF2B5EF4-FFF2-40B4-BE49-F238E27FC236}">
                <a16:creationId xmlns:a16="http://schemas.microsoft.com/office/drawing/2014/main" id="{BFEE43E1-0D51-42F5-97AA-D2413C1F29F8}"/>
              </a:ext>
            </a:extLst>
          </p:cNvPr>
          <p:cNvSpPr txBox="1">
            <a:spLocks noGrp="1"/>
          </p:cNvSpPr>
          <p:nvPr>
            <p:ph idx="1"/>
          </p:nvPr>
        </p:nvSpPr>
        <p:spPr/>
        <p:txBody>
          <a:bodyPr/>
          <a:lstStyle>
            <a:lvl1pPr>
              <a:buClr>
                <a:srgbClr val="3B92D9"/>
              </a:buClr>
              <a:defRPr/>
            </a:lvl1pPr>
            <a:lvl2pPr>
              <a:buClr>
                <a:srgbClr val="3B92D9"/>
              </a:buClr>
              <a:defRPr/>
            </a:lvl2pPr>
            <a:lvl3pPr>
              <a:buClr>
                <a:srgbClr val="3B92D9"/>
              </a:buClr>
              <a:defRPr/>
            </a:lvl3pPr>
            <a:lvl4pPr>
              <a:buClr>
                <a:srgbClr val="3B92D9"/>
              </a:buClr>
              <a:defRPr/>
            </a:lvl4pPr>
            <a:lvl5pPr>
              <a:buClr>
                <a:srgbClr val="3B92D9"/>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BDDA67E6-3B8E-4014-AB56-C8F4B2949222}"/>
              </a:ext>
            </a:extLst>
          </p:cNvPr>
          <p:cNvSpPr txBox="1">
            <a:spLocks noGrp="1"/>
          </p:cNvSpPr>
          <p:nvPr>
            <p:ph type="dt" sz="half" idx="7"/>
          </p:nvPr>
        </p:nvSpPr>
        <p:spPr/>
        <p:txBody>
          <a:bodyPr/>
          <a:lstStyle>
            <a:lvl1pPr>
              <a:defRPr>
                <a:solidFill>
                  <a:srgbClr val="FFFFFF"/>
                </a:solidFill>
              </a:defRPr>
            </a:lvl1pPr>
          </a:lstStyle>
          <a:p>
            <a:pPr lvl="0"/>
            <a:fld id="{EFCE390D-51E4-4E05-BEDA-EB51EDA9B13B}" type="datetime4">
              <a:rPr lang="en-GB"/>
              <a:pPr lvl="0"/>
              <a:t>02 October 2026</a:t>
            </a:fld>
            <a:endParaRPr lang="en-US"/>
          </a:p>
        </p:txBody>
      </p:sp>
      <p:sp>
        <p:nvSpPr>
          <p:cNvPr id="6" name="Footer Placeholder 4">
            <a:extLst>
              <a:ext uri="{FF2B5EF4-FFF2-40B4-BE49-F238E27FC236}">
                <a16:creationId xmlns:a16="http://schemas.microsoft.com/office/drawing/2014/main" id="{1A84AA80-6FA8-4E89-9BFC-55BEDB8B928B}"/>
              </a:ext>
            </a:extLst>
          </p:cNvPr>
          <p:cNvSpPr txBox="1">
            <a:spLocks noGrp="1"/>
          </p:cNvSpPr>
          <p:nvPr>
            <p:ph type="ftr" sz="quarter" idx="9"/>
          </p:nvPr>
        </p:nvSpPr>
        <p:spPr>
          <a:xfrm>
            <a:off x="383121" y="6405030"/>
            <a:ext cx="5976835" cy="301788"/>
          </a:xfrm>
        </p:spPr>
        <p:txBody>
          <a:bodyPr/>
          <a:lstStyle>
            <a:lvl1pPr>
              <a:defRPr>
                <a:solidFill>
                  <a:srgbClr val="FFFFFF"/>
                </a:solidFill>
              </a:defRPr>
            </a:lvl1pPr>
          </a:lstStyle>
          <a:p>
            <a:pPr lvl="0"/>
            <a:r>
              <a:rPr lang="en-US"/>
              <a:t>Security marking: PUBLIC/INTERNAL USE ONLY/CONFIDENTIAL</a:t>
            </a:r>
          </a:p>
        </p:txBody>
      </p:sp>
      <p:sp>
        <p:nvSpPr>
          <p:cNvPr id="7" name="Slide Number Placeholder 5">
            <a:extLst>
              <a:ext uri="{FF2B5EF4-FFF2-40B4-BE49-F238E27FC236}">
                <a16:creationId xmlns:a16="http://schemas.microsoft.com/office/drawing/2014/main" id="{B4307A23-9185-4CE7-B066-A528CE81CAF9}"/>
              </a:ext>
            </a:extLst>
          </p:cNvPr>
          <p:cNvSpPr txBox="1">
            <a:spLocks noGrp="1"/>
          </p:cNvSpPr>
          <p:nvPr>
            <p:ph type="sldNum" sz="quarter" idx="8"/>
          </p:nvPr>
        </p:nvSpPr>
        <p:spPr/>
        <p:txBody>
          <a:bodyPr/>
          <a:lstStyle>
            <a:lvl1pPr>
              <a:defRPr>
                <a:solidFill>
                  <a:srgbClr val="FFFFFF"/>
                </a:solidFill>
              </a:defRPr>
            </a:lvl1pPr>
          </a:lstStyle>
          <a:p>
            <a:pPr lvl="0"/>
            <a:r>
              <a:rPr lang="en-US"/>
              <a:t>|   </a:t>
            </a:r>
            <a:fld id="{7139E758-7A62-48C7-B25C-DEAD57BDC03D}" type="slidenum">
              <a:t>‹#›</a:t>
            </a:fld>
            <a:endParaRPr lang="en-US"/>
          </a:p>
        </p:txBody>
      </p:sp>
      <p:pic>
        <p:nvPicPr>
          <p:cNvPr id="8" name="Picture 9" descr="UCAS-Right_aligned-White_box-Keyline-CMYK.eps">
            <a:extLst>
              <a:ext uri="{FF2B5EF4-FFF2-40B4-BE49-F238E27FC236}">
                <a16:creationId xmlns:a16="http://schemas.microsoft.com/office/drawing/2014/main" id="{EDE47036-68B2-4954-AF40-4D251B5346D5}"/>
              </a:ext>
            </a:extLst>
          </p:cNvPr>
          <p:cNvPicPr>
            <a:picLocks noChangeAspect="1"/>
          </p:cNvPicPr>
          <p:nvPr/>
        </p:nvPicPr>
        <p:blipFill>
          <a:blip r:embed="rId2"/>
          <a:srcRect/>
          <a:stretch>
            <a:fillRect/>
          </a:stretch>
        </p:blipFill>
        <p:spPr>
          <a:xfrm>
            <a:off x="10544178" y="449067"/>
            <a:ext cx="1647821" cy="449263"/>
          </a:xfrm>
          <a:prstGeom prst="rect">
            <a:avLst/>
          </a:prstGeom>
          <a:noFill/>
          <a:ln cap="flat">
            <a:noFill/>
          </a:ln>
        </p:spPr>
      </p:pic>
      <p:sp>
        <p:nvSpPr>
          <p:cNvPr id="9" name="Rectangle 11">
            <a:extLst>
              <a:ext uri="{FF2B5EF4-FFF2-40B4-BE49-F238E27FC236}">
                <a16:creationId xmlns:a16="http://schemas.microsoft.com/office/drawing/2014/main" id="{8C7AF2A2-4DB7-4285-A634-3C3B9444CF9E}"/>
              </a:ext>
            </a:extLst>
          </p:cNvPr>
          <p:cNvSpPr/>
          <p:nvPr/>
        </p:nvSpPr>
        <p:spPr>
          <a:xfrm>
            <a:off x="584814" y="466002"/>
            <a:ext cx="1050693" cy="131100"/>
          </a:xfrm>
          <a:prstGeom prst="rect">
            <a:avLst/>
          </a:prstGeom>
          <a:solidFill>
            <a:srgbClr val="1F2834"/>
          </a:solidFill>
          <a:ln cap="flat">
            <a:noFill/>
            <a:prstDash val="solid"/>
          </a:ln>
        </p:spPr>
        <p:txBody>
          <a:bodyPr vert="horz" wrap="square" lIns="121920" tIns="60960" rIns="121920" bIns="60960" anchor="ctr" anchorCtr="1" compatLnSpc="1">
            <a:noAutofit/>
          </a:bodyPr>
          <a:lstStyle/>
          <a:p>
            <a:pPr marL="0" marR="0" lvl="0" indent="0" algn="ctr" defTabSz="609585"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2400" b="0" i="0" u="none" strike="noStrike" kern="1200" cap="none" spc="0" baseline="0">
              <a:solidFill>
                <a:srgbClr val="FFFFFF"/>
              </a:solidFill>
              <a:uFillTx/>
              <a:latin typeface="Calibri"/>
            </a:endParaRPr>
          </a:p>
        </p:txBody>
      </p:sp>
    </p:spTree>
    <p:extLst>
      <p:ext uri="{BB962C8B-B14F-4D97-AF65-F5344CB8AC3E}">
        <p14:creationId xmlns:p14="http://schemas.microsoft.com/office/powerpoint/2010/main" val="2295223751"/>
      </p:ext>
    </p:extLst>
  </p:cSld>
  <p:clrMapOvr>
    <a:masterClrMapping/>
  </p:clrMapOvr>
  <p:hf sldNum="0"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obj" preserve="1">
  <p:cSld name="Title and Content 5">
    <p:spTree>
      <p:nvGrpSpPr>
        <p:cNvPr id="1" name=""/>
        <p:cNvGrpSpPr/>
        <p:nvPr/>
      </p:nvGrpSpPr>
      <p:grpSpPr>
        <a:xfrm>
          <a:off x="0" y="0"/>
          <a:ext cx="0" cy="0"/>
          <a:chOff x="0" y="0"/>
          <a:chExt cx="0" cy="0"/>
        </a:xfrm>
      </p:grpSpPr>
      <p:sp>
        <p:nvSpPr>
          <p:cNvPr id="2" name="Rectangle 10">
            <a:extLst>
              <a:ext uri="{FF2B5EF4-FFF2-40B4-BE49-F238E27FC236}">
                <a16:creationId xmlns:a16="http://schemas.microsoft.com/office/drawing/2014/main" id="{CCC29595-2536-4F55-BE48-8CFACF407D1F}"/>
              </a:ext>
            </a:extLst>
          </p:cNvPr>
          <p:cNvSpPr/>
          <p:nvPr/>
        </p:nvSpPr>
        <p:spPr>
          <a:xfrm>
            <a:off x="0" y="6176967"/>
            <a:ext cx="12192000" cy="681032"/>
          </a:xfrm>
          <a:prstGeom prst="rect">
            <a:avLst/>
          </a:prstGeom>
          <a:solidFill>
            <a:srgbClr val="3BC0C7"/>
          </a:solidFill>
          <a:ln cap="flat">
            <a:noFill/>
            <a:prstDash val="solid"/>
          </a:ln>
        </p:spPr>
        <p:txBody>
          <a:bodyPr vert="horz" wrap="square" lIns="121920" tIns="60960" rIns="121920" bIns="60960" anchor="ctr" anchorCtr="1" compatLnSpc="1">
            <a:noAutofit/>
          </a:bodyPr>
          <a:lstStyle/>
          <a:p>
            <a:pPr marL="0" marR="0" lvl="0" indent="0" algn="ctr" defTabSz="609585"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2400" b="0" i="0" u="none" strike="noStrike" kern="1200" cap="none" spc="0" baseline="0">
              <a:solidFill>
                <a:srgbClr val="FFFFFF"/>
              </a:solidFill>
              <a:uFillTx/>
              <a:latin typeface="Calibri"/>
            </a:endParaRPr>
          </a:p>
        </p:txBody>
      </p:sp>
      <p:sp>
        <p:nvSpPr>
          <p:cNvPr id="3" name="Title 1">
            <a:extLst>
              <a:ext uri="{FF2B5EF4-FFF2-40B4-BE49-F238E27FC236}">
                <a16:creationId xmlns:a16="http://schemas.microsoft.com/office/drawing/2014/main" id="{7A878773-53D5-4E1E-8F3F-01283E17004B}"/>
              </a:ext>
            </a:extLst>
          </p:cNvPr>
          <p:cNvSpPr txBox="1">
            <a:spLocks noGrp="1"/>
          </p:cNvSpPr>
          <p:nvPr>
            <p:ph type="title"/>
          </p:nvPr>
        </p:nvSpPr>
        <p:spPr/>
        <p:txBody>
          <a:bodyPr/>
          <a:lstStyle>
            <a:lvl1pPr>
              <a:defRPr/>
            </a:lvl1pPr>
          </a:lstStyle>
          <a:p>
            <a:pPr lvl="0"/>
            <a:r>
              <a:rPr lang="en-GB"/>
              <a:t>Click to edit </a:t>
            </a:r>
            <a:br>
              <a:rPr lang="en-GB"/>
            </a:br>
            <a:r>
              <a:rPr lang="en-GB"/>
              <a:t>Master title style</a:t>
            </a:r>
            <a:endParaRPr lang="en-US"/>
          </a:p>
        </p:txBody>
      </p:sp>
      <p:sp>
        <p:nvSpPr>
          <p:cNvPr id="4" name="Content Placeholder 2">
            <a:extLst>
              <a:ext uri="{FF2B5EF4-FFF2-40B4-BE49-F238E27FC236}">
                <a16:creationId xmlns:a16="http://schemas.microsoft.com/office/drawing/2014/main" id="{8FD0D1A1-6F13-4238-82C3-2BC6EA75EF78}"/>
              </a:ext>
            </a:extLst>
          </p:cNvPr>
          <p:cNvSpPr txBox="1">
            <a:spLocks noGrp="1"/>
          </p:cNvSpPr>
          <p:nvPr>
            <p:ph idx="1"/>
          </p:nvPr>
        </p:nvSpPr>
        <p:spPr/>
        <p:txBody>
          <a:bodyPr/>
          <a:lstStyle>
            <a:lvl1pPr>
              <a:buClr>
                <a:srgbClr val="3BC0C7"/>
              </a:buClr>
              <a:defRPr/>
            </a:lvl1pPr>
            <a:lvl2pPr>
              <a:buClr>
                <a:srgbClr val="3BC0C7"/>
              </a:buClr>
              <a:defRPr/>
            </a:lvl2pPr>
            <a:lvl3pPr>
              <a:buClr>
                <a:srgbClr val="3BC0C7"/>
              </a:buClr>
              <a:defRPr/>
            </a:lvl3pPr>
            <a:lvl4pPr>
              <a:buClr>
                <a:srgbClr val="3BC0C7"/>
              </a:buClr>
              <a:defRPr/>
            </a:lvl4pPr>
            <a:lvl5pPr>
              <a:buClr>
                <a:srgbClr val="3BC0C7"/>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EF64A4E1-EB52-4CAE-8E65-A24B3114B3E4}"/>
              </a:ext>
            </a:extLst>
          </p:cNvPr>
          <p:cNvSpPr txBox="1">
            <a:spLocks noGrp="1"/>
          </p:cNvSpPr>
          <p:nvPr>
            <p:ph type="dt" sz="half" idx="7"/>
          </p:nvPr>
        </p:nvSpPr>
        <p:spPr/>
        <p:txBody>
          <a:bodyPr/>
          <a:lstStyle>
            <a:lvl1pPr>
              <a:defRPr>
                <a:solidFill>
                  <a:srgbClr val="FFFFFF"/>
                </a:solidFill>
              </a:defRPr>
            </a:lvl1pPr>
          </a:lstStyle>
          <a:p>
            <a:pPr lvl="0"/>
            <a:fld id="{D3EAF10F-27C0-4606-A6A4-2484472AFFC1}" type="datetime4">
              <a:rPr lang="en-GB"/>
              <a:pPr lvl="0"/>
              <a:t>02 October 2026</a:t>
            </a:fld>
            <a:endParaRPr lang="en-US"/>
          </a:p>
        </p:txBody>
      </p:sp>
      <p:sp>
        <p:nvSpPr>
          <p:cNvPr id="6" name="Footer Placeholder 4">
            <a:extLst>
              <a:ext uri="{FF2B5EF4-FFF2-40B4-BE49-F238E27FC236}">
                <a16:creationId xmlns:a16="http://schemas.microsoft.com/office/drawing/2014/main" id="{EB5C6282-5960-4291-AAC8-8F8C1AD2DDEB}"/>
              </a:ext>
            </a:extLst>
          </p:cNvPr>
          <p:cNvSpPr txBox="1">
            <a:spLocks noGrp="1"/>
          </p:cNvSpPr>
          <p:nvPr>
            <p:ph type="ftr" sz="quarter" idx="9"/>
          </p:nvPr>
        </p:nvSpPr>
        <p:spPr>
          <a:xfrm>
            <a:off x="383121" y="6405030"/>
            <a:ext cx="5976835" cy="301788"/>
          </a:xfrm>
        </p:spPr>
        <p:txBody>
          <a:bodyPr/>
          <a:lstStyle>
            <a:lvl1pPr>
              <a:defRPr>
                <a:solidFill>
                  <a:srgbClr val="FFFFFF"/>
                </a:solidFill>
              </a:defRPr>
            </a:lvl1pPr>
          </a:lstStyle>
          <a:p>
            <a:pPr lvl="0"/>
            <a:r>
              <a:rPr lang="en-US"/>
              <a:t>Security marking: PUBLIC/INTERNAL USE ONLY/CONFIDENTIAL</a:t>
            </a:r>
          </a:p>
        </p:txBody>
      </p:sp>
      <p:sp>
        <p:nvSpPr>
          <p:cNvPr id="7" name="Slide Number Placeholder 5">
            <a:extLst>
              <a:ext uri="{FF2B5EF4-FFF2-40B4-BE49-F238E27FC236}">
                <a16:creationId xmlns:a16="http://schemas.microsoft.com/office/drawing/2014/main" id="{BD82DCD3-506A-40CC-A4AB-3C8AB65E98D4}"/>
              </a:ext>
            </a:extLst>
          </p:cNvPr>
          <p:cNvSpPr txBox="1">
            <a:spLocks noGrp="1"/>
          </p:cNvSpPr>
          <p:nvPr>
            <p:ph type="sldNum" sz="quarter" idx="8"/>
          </p:nvPr>
        </p:nvSpPr>
        <p:spPr/>
        <p:txBody>
          <a:bodyPr/>
          <a:lstStyle>
            <a:lvl1pPr>
              <a:defRPr>
                <a:solidFill>
                  <a:srgbClr val="FFFFFF"/>
                </a:solidFill>
              </a:defRPr>
            </a:lvl1pPr>
          </a:lstStyle>
          <a:p>
            <a:pPr lvl="0"/>
            <a:r>
              <a:rPr lang="en-US"/>
              <a:t>|   </a:t>
            </a:r>
            <a:fld id="{415E76D4-A154-469F-B9C1-4A615F7C4253}" type="slidenum">
              <a:t>‹#›</a:t>
            </a:fld>
            <a:endParaRPr lang="en-US"/>
          </a:p>
        </p:txBody>
      </p:sp>
      <p:pic>
        <p:nvPicPr>
          <p:cNvPr id="8" name="Picture 9" descr="UCAS-Right_aligned-White_box-Keyline-CMYK.eps">
            <a:extLst>
              <a:ext uri="{FF2B5EF4-FFF2-40B4-BE49-F238E27FC236}">
                <a16:creationId xmlns:a16="http://schemas.microsoft.com/office/drawing/2014/main" id="{BD962679-1186-4773-B88A-CDE9C30D66CA}"/>
              </a:ext>
            </a:extLst>
          </p:cNvPr>
          <p:cNvPicPr>
            <a:picLocks noChangeAspect="1"/>
          </p:cNvPicPr>
          <p:nvPr/>
        </p:nvPicPr>
        <p:blipFill>
          <a:blip r:embed="rId2"/>
          <a:srcRect/>
          <a:stretch>
            <a:fillRect/>
          </a:stretch>
        </p:blipFill>
        <p:spPr>
          <a:xfrm>
            <a:off x="10544178" y="449067"/>
            <a:ext cx="1647821" cy="449263"/>
          </a:xfrm>
          <a:prstGeom prst="rect">
            <a:avLst/>
          </a:prstGeom>
          <a:noFill/>
          <a:ln cap="flat">
            <a:noFill/>
          </a:ln>
        </p:spPr>
      </p:pic>
      <p:sp>
        <p:nvSpPr>
          <p:cNvPr id="9" name="Rectangle 11">
            <a:extLst>
              <a:ext uri="{FF2B5EF4-FFF2-40B4-BE49-F238E27FC236}">
                <a16:creationId xmlns:a16="http://schemas.microsoft.com/office/drawing/2014/main" id="{D62933C1-EFEE-452C-93B1-16FF69B3842E}"/>
              </a:ext>
            </a:extLst>
          </p:cNvPr>
          <p:cNvSpPr/>
          <p:nvPr/>
        </p:nvSpPr>
        <p:spPr>
          <a:xfrm>
            <a:off x="584814" y="466002"/>
            <a:ext cx="1050693" cy="131100"/>
          </a:xfrm>
          <a:prstGeom prst="rect">
            <a:avLst/>
          </a:prstGeom>
          <a:solidFill>
            <a:srgbClr val="1F2834"/>
          </a:solidFill>
          <a:ln cap="flat">
            <a:noFill/>
            <a:prstDash val="solid"/>
          </a:ln>
        </p:spPr>
        <p:txBody>
          <a:bodyPr vert="horz" wrap="square" lIns="121920" tIns="60960" rIns="121920" bIns="60960" anchor="ctr" anchorCtr="1" compatLnSpc="1">
            <a:noAutofit/>
          </a:bodyPr>
          <a:lstStyle/>
          <a:p>
            <a:pPr marL="0" marR="0" lvl="0" indent="0" algn="ctr" defTabSz="609585"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2400" b="0" i="0" u="none" strike="noStrike" kern="1200" cap="none" spc="0" baseline="0">
              <a:solidFill>
                <a:srgbClr val="FFFFFF"/>
              </a:solidFill>
              <a:uFillTx/>
              <a:latin typeface="Calibri"/>
            </a:endParaRPr>
          </a:p>
        </p:txBody>
      </p:sp>
    </p:spTree>
    <p:extLst>
      <p:ext uri="{BB962C8B-B14F-4D97-AF65-F5344CB8AC3E}">
        <p14:creationId xmlns:p14="http://schemas.microsoft.com/office/powerpoint/2010/main" val="3842479377"/>
      </p:ext>
    </p:extLst>
  </p:cSld>
  <p:clrMapOvr>
    <a:masterClrMapping/>
  </p:clrMapOvr>
  <p:hf sldNum="0" hdr="0" ftr="0" dt="0"/>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obj" preserve="1">
  <p:cSld name="Title and Content 6">
    <p:spTree>
      <p:nvGrpSpPr>
        <p:cNvPr id="1" name=""/>
        <p:cNvGrpSpPr/>
        <p:nvPr/>
      </p:nvGrpSpPr>
      <p:grpSpPr>
        <a:xfrm>
          <a:off x="0" y="0"/>
          <a:ext cx="0" cy="0"/>
          <a:chOff x="0" y="0"/>
          <a:chExt cx="0" cy="0"/>
        </a:xfrm>
      </p:grpSpPr>
      <p:sp>
        <p:nvSpPr>
          <p:cNvPr id="2" name="Rectangle 10">
            <a:extLst>
              <a:ext uri="{FF2B5EF4-FFF2-40B4-BE49-F238E27FC236}">
                <a16:creationId xmlns:a16="http://schemas.microsoft.com/office/drawing/2014/main" id="{4F942BB4-3E83-4FC2-B1A9-AC2FF7305211}"/>
              </a:ext>
            </a:extLst>
          </p:cNvPr>
          <p:cNvSpPr/>
          <p:nvPr/>
        </p:nvSpPr>
        <p:spPr>
          <a:xfrm>
            <a:off x="0" y="6176967"/>
            <a:ext cx="12192000" cy="681032"/>
          </a:xfrm>
          <a:prstGeom prst="rect">
            <a:avLst/>
          </a:prstGeom>
          <a:solidFill>
            <a:srgbClr val="836CD8"/>
          </a:solidFill>
          <a:ln cap="flat">
            <a:noFill/>
            <a:prstDash val="solid"/>
          </a:ln>
        </p:spPr>
        <p:txBody>
          <a:bodyPr vert="horz" wrap="square" lIns="121920" tIns="60960" rIns="121920" bIns="60960" anchor="ctr" anchorCtr="1" compatLnSpc="1">
            <a:noAutofit/>
          </a:bodyPr>
          <a:lstStyle/>
          <a:p>
            <a:pPr marL="0" marR="0" lvl="0" indent="0" algn="ctr" defTabSz="609585"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2400" b="0" i="0" u="none" strike="noStrike" kern="1200" cap="none" spc="0" baseline="0">
              <a:solidFill>
                <a:srgbClr val="836CD8"/>
              </a:solidFill>
              <a:uFillTx/>
              <a:latin typeface="Calibri"/>
            </a:endParaRPr>
          </a:p>
        </p:txBody>
      </p:sp>
      <p:sp>
        <p:nvSpPr>
          <p:cNvPr id="3" name="Title 1">
            <a:extLst>
              <a:ext uri="{FF2B5EF4-FFF2-40B4-BE49-F238E27FC236}">
                <a16:creationId xmlns:a16="http://schemas.microsoft.com/office/drawing/2014/main" id="{04619A6F-346F-4200-AD1C-BF6F6D65D083}"/>
              </a:ext>
            </a:extLst>
          </p:cNvPr>
          <p:cNvSpPr txBox="1">
            <a:spLocks noGrp="1"/>
          </p:cNvSpPr>
          <p:nvPr>
            <p:ph type="title"/>
          </p:nvPr>
        </p:nvSpPr>
        <p:spPr/>
        <p:txBody>
          <a:bodyPr/>
          <a:lstStyle>
            <a:lvl1pPr>
              <a:defRPr/>
            </a:lvl1pPr>
          </a:lstStyle>
          <a:p>
            <a:pPr lvl="0"/>
            <a:r>
              <a:rPr lang="en-GB"/>
              <a:t>Click to edit </a:t>
            </a:r>
            <a:br>
              <a:rPr lang="en-GB"/>
            </a:br>
            <a:r>
              <a:rPr lang="en-GB"/>
              <a:t>Master title style</a:t>
            </a:r>
            <a:endParaRPr lang="en-US"/>
          </a:p>
        </p:txBody>
      </p:sp>
      <p:sp>
        <p:nvSpPr>
          <p:cNvPr id="4" name="Content Placeholder 2">
            <a:extLst>
              <a:ext uri="{FF2B5EF4-FFF2-40B4-BE49-F238E27FC236}">
                <a16:creationId xmlns:a16="http://schemas.microsoft.com/office/drawing/2014/main" id="{EE823807-CFA0-4FE8-A8A7-9244E5C270C1}"/>
              </a:ext>
            </a:extLst>
          </p:cNvPr>
          <p:cNvSpPr txBox="1">
            <a:spLocks noGrp="1"/>
          </p:cNvSpPr>
          <p:nvPr>
            <p:ph idx="1"/>
          </p:nvPr>
        </p:nvSpPr>
        <p:spPr/>
        <p:txBody>
          <a:bodyPr/>
          <a:lstStyle>
            <a:lvl1pPr>
              <a:buClr>
                <a:srgbClr val="836CD8"/>
              </a:buClr>
              <a:defRPr/>
            </a:lvl1pPr>
            <a:lvl2pPr>
              <a:buClr>
                <a:srgbClr val="836CD8"/>
              </a:buClr>
              <a:defRPr/>
            </a:lvl2pPr>
            <a:lvl3pPr>
              <a:buClr>
                <a:srgbClr val="836CD8"/>
              </a:buClr>
              <a:defRPr/>
            </a:lvl3pPr>
            <a:lvl4pPr>
              <a:buClr>
                <a:srgbClr val="836CD8"/>
              </a:buClr>
              <a:defRPr/>
            </a:lvl4pPr>
            <a:lvl5pPr>
              <a:buClr>
                <a:srgbClr val="836CD8"/>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CB9448F6-3C1B-46FB-B96B-9A4853C3340A}"/>
              </a:ext>
            </a:extLst>
          </p:cNvPr>
          <p:cNvSpPr txBox="1">
            <a:spLocks noGrp="1"/>
          </p:cNvSpPr>
          <p:nvPr>
            <p:ph type="dt" sz="half" idx="7"/>
          </p:nvPr>
        </p:nvSpPr>
        <p:spPr/>
        <p:txBody>
          <a:bodyPr/>
          <a:lstStyle>
            <a:lvl1pPr>
              <a:defRPr>
                <a:solidFill>
                  <a:srgbClr val="FFFFFF"/>
                </a:solidFill>
              </a:defRPr>
            </a:lvl1pPr>
          </a:lstStyle>
          <a:p>
            <a:pPr lvl="0"/>
            <a:fld id="{69714F5C-5881-4337-8824-A4722067149B}" type="datetime4">
              <a:rPr lang="en-GB"/>
              <a:pPr lvl="0"/>
              <a:t>02 October 2026</a:t>
            </a:fld>
            <a:endParaRPr lang="en-US"/>
          </a:p>
        </p:txBody>
      </p:sp>
      <p:sp>
        <p:nvSpPr>
          <p:cNvPr id="6" name="Footer Placeholder 4">
            <a:extLst>
              <a:ext uri="{FF2B5EF4-FFF2-40B4-BE49-F238E27FC236}">
                <a16:creationId xmlns:a16="http://schemas.microsoft.com/office/drawing/2014/main" id="{4E441B69-0AEB-4ED8-88CA-154E8746E11D}"/>
              </a:ext>
            </a:extLst>
          </p:cNvPr>
          <p:cNvSpPr txBox="1">
            <a:spLocks noGrp="1"/>
          </p:cNvSpPr>
          <p:nvPr>
            <p:ph type="ftr" sz="quarter" idx="9"/>
          </p:nvPr>
        </p:nvSpPr>
        <p:spPr>
          <a:xfrm>
            <a:off x="383121" y="6405030"/>
            <a:ext cx="5976835" cy="301788"/>
          </a:xfrm>
        </p:spPr>
        <p:txBody>
          <a:bodyPr/>
          <a:lstStyle>
            <a:lvl1pPr>
              <a:defRPr>
                <a:solidFill>
                  <a:srgbClr val="FFFFFF"/>
                </a:solidFill>
              </a:defRPr>
            </a:lvl1pPr>
          </a:lstStyle>
          <a:p>
            <a:pPr lvl="0"/>
            <a:r>
              <a:rPr lang="en-US"/>
              <a:t>Security marking: PUBLIC/INTERNAL USE ONLY/CONFIDENTIAL</a:t>
            </a:r>
          </a:p>
        </p:txBody>
      </p:sp>
      <p:sp>
        <p:nvSpPr>
          <p:cNvPr id="7" name="Slide Number Placeholder 5">
            <a:extLst>
              <a:ext uri="{FF2B5EF4-FFF2-40B4-BE49-F238E27FC236}">
                <a16:creationId xmlns:a16="http://schemas.microsoft.com/office/drawing/2014/main" id="{C5B38127-314B-476C-9BC5-6266FE22267B}"/>
              </a:ext>
            </a:extLst>
          </p:cNvPr>
          <p:cNvSpPr txBox="1">
            <a:spLocks noGrp="1"/>
          </p:cNvSpPr>
          <p:nvPr>
            <p:ph type="sldNum" sz="quarter" idx="8"/>
          </p:nvPr>
        </p:nvSpPr>
        <p:spPr/>
        <p:txBody>
          <a:bodyPr/>
          <a:lstStyle>
            <a:lvl1pPr>
              <a:defRPr>
                <a:solidFill>
                  <a:srgbClr val="FFFFFF"/>
                </a:solidFill>
              </a:defRPr>
            </a:lvl1pPr>
          </a:lstStyle>
          <a:p>
            <a:pPr lvl="0"/>
            <a:r>
              <a:rPr lang="en-US"/>
              <a:t>|   </a:t>
            </a:r>
            <a:fld id="{D165BDE6-5E41-4A9F-A7CC-8D28C629A10C}" type="slidenum">
              <a:t>‹#›</a:t>
            </a:fld>
            <a:endParaRPr lang="en-US"/>
          </a:p>
        </p:txBody>
      </p:sp>
      <p:pic>
        <p:nvPicPr>
          <p:cNvPr id="8" name="Picture 9" descr="UCAS-Right_aligned-White_box-Keyline-CMYK.eps">
            <a:extLst>
              <a:ext uri="{FF2B5EF4-FFF2-40B4-BE49-F238E27FC236}">
                <a16:creationId xmlns:a16="http://schemas.microsoft.com/office/drawing/2014/main" id="{41630798-23B6-4357-B207-BE20CC8BBD11}"/>
              </a:ext>
            </a:extLst>
          </p:cNvPr>
          <p:cNvPicPr>
            <a:picLocks noChangeAspect="1"/>
          </p:cNvPicPr>
          <p:nvPr/>
        </p:nvPicPr>
        <p:blipFill>
          <a:blip r:embed="rId2"/>
          <a:srcRect/>
          <a:stretch>
            <a:fillRect/>
          </a:stretch>
        </p:blipFill>
        <p:spPr>
          <a:xfrm>
            <a:off x="10544178" y="449067"/>
            <a:ext cx="1647821" cy="449263"/>
          </a:xfrm>
          <a:prstGeom prst="rect">
            <a:avLst/>
          </a:prstGeom>
          <a:noFill/>
          <a:ln cap="flat">
            <a:noFill/>
          </a:ln>
        </p:spPr>
      </p:pic>
      <p:sp>
        <p:nvSpPr>
          <p:cNvPr id="9" name="Rectangle 11">
            <a:extLst>
              <a:ext uri="{FF2B5EF4-FFF2-40B4-BE49-F238E27FC236}">
                <a16:creationId xmlns:a16="http://schemas.microsoft.com/office/drawing/2014/main" id="{C4534A18-55C0-4655-B265-B2281D87C9D6}"/>
              </a:ext>
            </a:extLst>
          </p:cNvPr>
          <p:cNvSpPr/>
          <p:nvPr/>
        </p:nvSpPr>
        <p:spPr>
          <a:xfrm>
            <a:off x="584814" y="466002"/>
            <a:ext cx="1050693" cy="131100"/>
          </a:xfrm>
          <a:prstGeom prst="rect">
            <a:avLst/>
          </a:prstGeom>
          <a:solidFill>
            <a:srgbClr val="1F2834"/>
          </a:solidFill>
          <a:ln cap="flat">
            <a:noFill/>
            <a:prstDash val="solid"/>
          </a:ln>
        </p:spPr>
        <p:txBody>
          <a:bodyPr vert="horz" wrap="square" lIns="121920" tIns="60960" rIns="121920" bIns="60960" anchor="ctr" anchorCtr="1" compatLnSpc="1">
            <a:noAutofit/>
          </a:bodyPr>
          <a:lstStyle/>
          <a:p>
            <a:pPr marL="0" marR="0" lvl="0" indent="0" algn="ctr" defTabSz="609585"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2400" b="0" i="0" u="none" strike="noStrike" kern="1200" cap="none" spc="0" baseline="0">
              <a:solidFill>
                <a:srgbClr val="FFFFFF"/>
              </a:solidFill>
              <a:uFillTx/>
              <a:latin typeface="Calibri"/>
            </a:endParaRPr>
          </a:p>
        </p:txBody>
      </p:sp>
    </p:spTree>
    <p:extLst>
      <p:ext uri="{BB962C8B-B14F-4D97-AF65-F5344CB8AC3E}">
        <p14:creationId xmlns:p14="http://schemas.microsoft.com/office/powerpoint/2010/main" val="205091341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p:cSld name="Agenda 1">
    <p:spTree>
      <p:nvGrpSpPr>
        <p:cNvPr id="1" name=""/>
        <p:cNvGrpSpPr/>
        <p:nvPr/>
      </p:nvGrpSpPr>
      <p:grpSpPr>
        <a:xfrm>
          <a:off x="0" y="0"/>
          <a:ext cx="0" cy="0"/>
          <a:chOff x="0" y="0"/>
          <a:chExt cx="0" cy="0"/>
        </a:xfrm>
      </p:grpSpPr>
      <p:sp>
        <p:nvSpPr>
          <p:cNvPr id="2" name="Rectangle 10">
            <a:extLst>
              <a:ext uri="{FF2B5EF4-FFF2-40B4-BE49-F238E27FC236}">
                <a16:creationId xmlns:a16="http://schemas.microsoft.com/office/drawing/2014/main" id="{10874A6B-5223-4A9B-843F-968F205FAE50}"/>
              </a:ext>
            </a:extLst>
          </p:cNvPr>
          <p:cNvSpPr/>
          <p:nvPr/>
        </p:nvSpPr>
        <p:spPr>
          <a:xfrm>
            <a:off x="0" y="6176967"/>
            <a:ext cx="12192000" cy="681032"/>
          </a:xfrm>
          <a:prstGeom prst="rect">
            <a:avLst/>
          </a:prstGeom>
          <a:solidFill>
            <a:srgbClr val="1F2834"/>
          </a:solidFill>
          <a:ln cap="flat">
            <a:noFill/>
            <a:prstDash val="solid"/>
          </a:ln>
        </p:spPr>
        <p:txBody>
          <a:bodyPr vert="horz" wrap="square" lIns="121920" tIns="60960" rIns="121920" bIns="60960" anchor="ctr" anchorCtr="1" compatLnSpc="1">
            <a:noAutofit/>
          </a:bodyPr>
          <a:lstStyle/>
          <a:p>
            <a:pPr marL="0" marR="0" lvl="0" indent="0" algn="ctr" defTabSz="609585"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2400" b="0" i="0" u="none" strike="noStrike" kern="1200" cap="none" spc="0" baseline="0">
              <a:solidFill>
                <a:srgbClr val="836CD8"/>
              </a:solidFill>
              <a:uFillTx/>
              <a:latin typeface="Calibri"/>
            </a:endParaRPr>
          </a:p>
        </p:txBody>
      </p:sp>
      <p:sp>
        <p:nvSpPr>
          <p:cNvPr id="3" name="Title 1">
            <a:extLst>
              <a:ext uri="{FF2B5EF4-FFF2-40B4-BE49-F238E27FC236}">
                <a16:creationId xmlns:a16="http://schemas.microsoft.com/office/drawing/2014/main" id="{664795A4-5966-4D7D-B985-42799008C062}"/>
              </a:ext>
            </a:extLst>
          </p:cNvPr>
          <p:cNvSpPr txBox="1">
            <a:spLocks noGrp="1"/>
          </p:cNvSpPr>
          <p:nvPr>
            <p:ph type="title"/>
          </p:nvPr>
        </p:nvSpPr>
        <p:spPr/>
        <p:txBody>
          <a:bodyPr/>
          <a:lstStyle>
            <a:lvl1pPr>
              <a:defRPr/>
            </a:lvl1pPr>
          </a:lstStyle>
          <a:p>
            <a:pPr lvl="0"/>
            <a:r>
              <a:rPr lang="en-GB"/>
              <a:t>Click to edit </a:t>
            </a:r>
            <a:br>
              <a:rPr lang="en-GB"/>
            </a:br>
            <a:r>
              <a:rPr lang="en-GB"/>
              <a:t>Master title style</a:t>
            </a:r>
            <a:endParaRPr lang="en-US"/>
          </a:p>
        </p:txBody>
      </p:sp>
      <p:sp>
        <p:nvSpPr>
          <p:cNvPr id="4" name="Date Placeholder 3">
            <a:extLst>
              <a:ext uri="{FF2B5EF4-FFF2-40B4-BE49-F238E27FC236}">
                <a16:creationId xmlns:a16="http://schemas.microsoft.com/office/drawing/2014/main" id="{5578D021-C664-4589-837A-F4CE37E1A498}"/>
              </a:ext>
            </a:extLst>
          </p:cNvPr>
          <p:cNvSpPr txBox="1">
            <a:spLocks noGrp="1"/>
          </p:cNvSpPr>
          <p:nvPr>
            <p:ph type="dt" sz="half" idx="7"/>
          </p:nvPr>
        </p:nvSpPr>
        <p:spPr/>
        <p:txBody>
          <a:bodyPr/>
          <a:lstStyle>
            <a:lvl1pPr>
              <a:defRPr>
                <a:solidFill>
                  <a:srgbClr val="FFFFFF"/>
                </a:solidFill>
              </a:defRPr>
            </a:lvl1pPr>
          </a:lstStyle>
          <a:p>
            <a:pPr lvl="0"/>
            <a:fld id="{1957ABC6-FB9A-4047-8B7C-BBDB4A103154}" type="datetime4">
              <a:rPr lang="en-GB"/>
              <a:pPr lvl="0"/>
              <a:t>02 October 2026</a:t>
            </a:fld>
            <a:endParaRPr lang="en-US"/>
          </a:p>
        </p:txBody>
      </p:sp>
      <p:sp>
        <p:nvSpPr>
          <p:cNvPr id="5" name="Footer Placeholder 4">
            <a:extLst>
              <a:ext uri="{FF2B5EF4-FFF2-40B4-BE49-F238E27FC236}">
                <a16:creationId xmlns:a16="http://schemas.microsoft.com/office/drawing/2014/main" id="{6CE8310A-D71E-4413-9720-8E428DBD2F6D}"/>
              </a:ext>
            </a:extLst>
          </p:cNvPr>
          <p:cNvSpPr txBox="1">
            <a:spLocks noGrp="1"/>
          </p:cNvSpPr>
          <p:nvPr>
            <p:ph type="ftr" sz="quarter" idx="9"/>
          </p:nvPr>
        </p:nvSpPr>
        <p:spPr>
          <a:xfrm>
            <a:off x="383121" y="6405030"/>
            <a:ext cx="5976835" cy="301788"/>
          </a:xfrm>
        </p:spPr>
        <p:txBody>
          <a:bodyPr/>
          <a:lstStyle>
            <a:lvl1pPr>
              <a:defRPr>
                <a:solidFill>
                  <a:srgbClr val="FFFFFF"/>
                </a:solidFill>
              </a:defRPr>
            </a:lvl1pPr>
          </a:lstStyle>
          <a:p>
            <a:pPr lvl="0"/>
            <a:r>
              <a:rPr lang="en-US"/>
              <a:t>Security marking: PUBLIC/INTERNAL USE ONLY/CONFIDENTIAL</a:t>
            </a:r>
          </a:p>
        </p:txBody>
      </p:sp>
      <p:sp>
        <p:nvSpPr>
          <p:cNvPr id="6" name="Slide Number Placeholder 5">
            <a:extLst>
              <a:ext uri="{FF2B5EF4-FFF2-40B4-BE49-F238E27FC236}">
                <a16:creationId xmlns:a16="http://schemas.microsoft.com/office/drawing/2014/main" id="{33231A85-68E3-4552-8E0F-71535500F950}"/>
              </a:ext>
            </a:extLst>
          </p:cNvPr>
          <p:cNvSpPr txBox="1">
            <a:spLocks noGrp="1"/>
          </p:cNvSpPr>
          <p:nvPr>
            <p:ph type="sldNum" sz="quarter" idx="8"/>
          </p:nvPr>
        </p:nvSpPr>
        <p:spPr/>
        <p:txBody>
          <a:bodyPr/>
          <a:lstStyle>
            <a:lvl1pPr>
              <a:defRPr>
                <a:solidFill>
                  <a:srgbClr val="FFFFFF"/>
                </a:solidFill>
              </a:defRPr>
            </a:lvl1pPr>
          </a:lstStyle>
          <a:p>
            <a:pPr lvl="0"/>
            <a:r>
              <a:rPr lang="en-US"/>
              <a:t>|   </a:t>
            </a:r>
            <a:fld id="{11E51FCE-8AAA-4188-AF0D-27CFCE22D42A}" type="slidenum">
              <a:t>‹#›</a:t>
            </a:fld>
            <a:endParaRPr lang="en-US"/>
          </a:p>
        </p:txBody>
      </p:sp>
      <p:pic>
        <p:nvPicPr>
          <p:cNvPr id="7" name="Picture 9" descr="UCAS-Right_aligned-White_box-Keyline-CMYK.eps">
            <a:extLst>
              <a:ext uri="{FF2B5EF4-FFF2-40B4-BE49-F238E27FC236}">
                <a16:creationId xmlns:a16="http://schemas.microsoft.com/office/drawing/2014/main" id="{86BD633E-8064-47FB-8A2D-3A1718D7BD62}"/>
              </a:ext>
            </a:extLst>
          </p:cNvPr>
          <p:cNvPicPr>
            <a:picLocks noChangeAspect="1"/>
          </p:cNvPicPr>
          <p:nvPr/>
        </p:nvPicPr>
        <p:blipFill>
          <a:blip r:embed="rId2"/>
          <a:srcRect/>
          <a:stretch>
            <a:fillRect/>
          </a:stretch>
        </p:blipFill>
        <p:spPr>
          <a:xfrm>
            <a:off x="10544178" y="449067"/>
            <a:ext cx="1647821" cy="449263"/>
          </a:xfrm>
          <a:prstGeom prst="rect">
            <a:avLst/>
          </a:prstGeom>
          <a:noFill/>
          <a:ln cap="flat">
            <a:noFill/>
          </a:ln>
        </p:spPr>
      </p:pic>
      <p:sp>
        <p:nvSpPr>
          <p:cNvPr id="8" name="Rectangle 11">
            <a:extLst>
              <a:ext uri="{FF2B5EF4-FFF2-40B4-BE49-F238E27FC236}">
                <a16:creationId xmlns:a16="http://schemas.microsoft.com/office/drawing/2014/main" id="{96399FDA-5062-4FB6-BBFF-08701695341E}"/>
              </a:ext>
            </a:extLst>
          </p:cNvPr>
          <p:cNvSpPr/>
          <p:nvPr/>
        </p:nvSpPr>
        <p:spPr>
          <a:xfrm>
            <a:off x="584814" y="466002"/>
            <a:ext cx="1050693" cy="131100"/>
          </a:xfrm>
          <a:prstGeom prst="rect">
            <a:avLst/>
          </a:prstGeom>
          <a:solidFill>
            <a:srgbClr val="1F2834"/>
          </a:solidFill>
          <a:ln cap="flat">
            <a:noFill/>
            <a:prstDash val="solid"/>
          </a:ln>
        </p:spPr>
        <p:txBody>
          <a:bodyPr vert="horz" wrap="square" lIns="121920" tIns="60960" rIns="121920" bIns="60960" anchor="ctr" anchorCtr="1" compatLnSpc="1">
            <a:noAutofit/>
          </a:bodyPr>
          <a:lstStyle/>
          <a:p>
            <a:pPr marL="0" marR="0" lvl="0" indent="0" algn="ctr" defTabSz="609585"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2400" b="0" i="0" u="none" strike="noStrike" kern="1200" cap="none" spc="0" baseline="0">
              <a:solidFill>
                <a:srgbClr val="FFFFFF"/>
              </a:solidFill>
              <a:uFillTx/>
              <a:latin typeface="Calibri"/>
            </a:endParaRPr>
          </a:p>
        </p:txBody>
      </p:sp>
      <p:sp>
        <p:nvSpPr>
          <p:cNvPr id="9" name="Text Placeholder 4">
            <a:extLst>
              <a:ext uri="{FF2B5EF4-FFF2-40B4-BE49-F238E27FC236}">
                <a16:creationId xmlns:a16="http://schemas.microsoft.com/office/drawing/2014/main" id="{CDF42775-1260-4D0A-AD07-95DB74BEF08E}"/>
              </a:ext>
            </a:extLst>
          </p:cNvPr>
          <p:cNvSpPr txBox="1">
            <a:spLocks noGrp="1"/>
          </p:cNvSpPr>
          <p:nvPr>
            <p:ph type="body" idx="4294967295"/>
          </p:nvPr>
        </p:nvSpPr>
        <p:spPr>
          <a:xfrm>
            <a:off x="383121" y="2372782"/>
            <a:ext cx="685800" cy="605369"/>
          </a:xfrm>
          <a:solidFill>
            <a:srgbClr val="836CD8"/>
          </a:solidFill>
        </p:spPr>
        <p:txBody>
          <a:bodyPr anchor="ctr" anchorCtr="1"/>
          <a:lstStyle>
            <a:lvl1pPr marL="0" indent="0" algn="ctr">
              <a:buNone/>
              <a:defRPr lang="en-GB" b="1">
                <a:solidFill>
                  <a:srgbClr val="FFFFFF"/>
                </a:solidFill>
              </a:defRPr>
            </a:lvl1pPr>
          </a:lstStyle>
          <a:p>
            <a:pPr lvl="0"/>
            <a:r>
              <a:rPr lang="en-GB"/>
              <a:t>#</a:t>
            </a:r>
            <a:endParaRPr lang="en-US"/>
          </a:p>
        </p:txBody>
      </p:sp>
      <p:sp>
        <p:nvSpPr>
          <p:cNvPr id="10" name="Text Placeholder 4">
            <a:extLst>
              <a:ext uri="{FF2B5EF4-FFF2-40B4-BE49-F238E27FC236}">
                <a16:creationId xmlns:a16="http://schemas.microsoft.com/office/drawing/2014/main" id="{B075CC74-487B-4A52-BA8D-9A9D56E34042}"/>
              </a:ext>
            </a:extLst>
          </p:cNvPr>
          <p:cNvSpPr txBox="1">
            <a:spLocks noGrp="1"/>
          </p:cNvSpPr>
          <p:nvPr>
            <p:ph type="body" idx="4294967295"/>
          </p:nvPr>
        </p:nvSpPr>
        <p:spPr>
          <a:xfrm>
            <a:off x="383121" y="3164641"/>
            <a:ext cx="685800" cy="605369"/>
          </a:xfrm>
          <a:solidFill>
            <a:srgbClr val="836CD8"/>
          </a:solidFill>
        </p:spPr>
        <p:txBody>
          <a:bodyPr anchor="ctr" anchorCtr="1"/>
          <a:lstStyle>
            <a:lvl1pPr marL="0" indent="0" algn="ctr">
              <a:buNone/>
              <a:defRPr lang="en-GB" b="1">
                <a:solidFill>
                  <a:srgbClr val="FFFFFF"/>
                </a:solidFill>
              </a:defRPr>
            </a:lvl1pPr>
          </a:lstStyle>
          <a:p>
            <a:pPr lvl="0"/>
            <a:r>
              <a:rPr lang="en-GB"/>
              <a:t>#</a:t>
            </a:r>
            <a:endParaRPr lang="en-US"/>
          </a:p>
        </p:txBody>
      </p:sp>
      <p:sp>
        <p:nvSpPr>
          <p:cNvPr id="11" name="Text Placeholder 4">
            <a:extLst>
              <a:ext uri="{FF2B5EF4-FFF2-40B4-BE49-F238E27FC236}">
                <a16:creationId xmlns:a16="http://schemas.microsoft.com/office/drawing/2014/main" id="{5F8E61DF-A4E5-40E2-BF4B-EAF4E19B25EB}"/>
              </a:ext>
            </a:extLst>
          </p:cNvPr>
          <p:cNvSpPr txBox="1">
            <a:spLocks noGrp="1"/>
          </p:cNvSpPr>
          <p:nvPr>
            <p:ph type="body" idx="4294967295"/>
          </p:nvPr>
        </p:nvSpPr>
        <p:spPr>
          <a:xfrm>
            <a:off x="383121" y="3969057"/>
            <a:ext cx="685800" cy="605369"/>
          </a:xfrm>
          <a:solidFill>
            <a:srgbClr val="836CD8"/>
          </a:solidFill>
        </p:spPr>
        <p:txBody>
          <a:bodyPr anchor="ctr" anchorCtr="1"/>
          <a:lstStyle>
            <a:lvl1pPr marL="0" indent="0" algn="ctr">
              <a:buNone/>
              <a:defRPr lang="en-GB" b="1">
                <a:solidFill>
                  <a:srgbClr val="FFFFFF"/>
                </a:solidFill>
              </a:defRPr>
            </a:lvl1pPr>
          </a:lstStyle>
          <a:p>
            <a:pPr lvl="0"/>
            <a:r>
              <a:rPr lang="en-GB"/>
              <a:t>#</a:t>
            </a:r>
            <a:endParaRPr lang="en-US"/>
          </a:p>
        </p:txBody>
      </p:sp>
      <p:sp>
        <p:nvSpPr>
          <p:cNvPr id="12" name="Text Placeholder 4">
            <a:extLst>
              <a:ext uri="{FF2B5EF4-FFF2-40B4-BE49-F238E27FC236}">
                <a16:creationId xmlns:a16="http://schemas.microsoft.com/office/drawing/2014/main" id="{E5805B3A-640C-424F-9E88-E568EC106F51}"/>
              </a:ext>
            </a:extLst>
          </p:cNvPr>
          <p:cNvSpPr txBox="1">
            <a:spLocks noGrp="1"/>
          </p:cNvSpPr>
          <p:nvPr>
            <p:ph type="body" idx="4294967295"/>
          </p:nvPr>
        </p:nvSpPr>
        <p:spPr>
          <a:xfrm>
            <a:off x="383121" y="4773473"/>
            <a:ext cx="685800" cy="605369"/>
          </a:xfrm>
          <a:solidFill>
            <a:srgbClr val="836CD8"/>
          </a:solidFill>
        </p:spPr>
        <p:txBody>
          <a:bodyPr anchor="ctr" anchorCtr="1"/>
          <a:lstStyle>
            <a:lvl1pPr marL="0" indent="0" algn="ctr">
              <a:buNone/>
              <a:defRPr lang="en-GB" b="1">
                <a:solidFill>
                  <a:srgbClr val="FFFFFF"/>
                </a:solidFill>
              </a:defRPr>
            </a:lvl1pPr>
          </a:lstStyle>
          <a:p>
            <a:pPr lvl="0"/>
            <a:r>
              <a:rPr lang="en-GB"/>
              <a:t>#</a:t>
            </a:r>
            <a:endParaRPr lang="en-US"/>
          </a:p>
        </p:txBody>
      </p:sp>
      <p:sp>
        <p:nvSpPr>
          <p:cNvPr id="13" name="Text Placeholder 4">
            <a:extLst>
              <a:ext uri="{FF2B5EF4-FFF2-40B4-BE49-F238E27FC236}">
                <a16:creationId xmlns:a16="http://schemas.microsoft.com/office/drawing/2014/main" id="{32A66C52-78F4-4232-87AE-D183DD91160A}"/>
              </a:ext>
            </a:extLst>
          </p:cNvPr>
          <p:cNvSpPr txBox="1">
            <a:spLocks noGrp="1"/>
          </p:cNvSpPr>
          <p:nvPr>
            <p:ph type="body" idx="4294967295"/>
          </p:nvPr>
        </p:nvSpPr>
        <p:spPr>
          <a:xfrm>
            <a:off x="6089476" y="2372782"/>
            <a:ext cx="685800" cy="605369"/>
          </a:xfrm>
          <a:solidFill>
            <a:srgbClr val="836CD8"/>
          </a:solidFill>
        </p:spPr>
        <p:txBody>
          <a:bodyPr anchor="ctr" anchorCtr="1"/>
          <a:lstStyle>
            <a:lvl1pPr marL="0" indent="0" algn="ctr">
              <a:buNone/>
              <a:defRPr lang="en-GB" b="1">
                <a:solidFill>
                  <a:srgbClr val="FFFFFF"/>
                </a:solidFill>
              </a:defRPr>
            </a:lvl1pPr>
          </a:lstStyle>
          <a:p>
            <a:pPr lvl="0"/>
            <a:r>
              <a:rPr lang="en-GB"/>
              <a:t>#</a:t>
            </a:r>
            <a:endParaRPr lang="en-US"/>
          </a:p>
        </p:txBody>
      </p:sp>
      <p:sp>
        <p:nvSpPr>
          <p:cNvPr id="14" name="Text Placeholder 4">
            <a:extLst>
              <a:ext uri="{FF2B5EF4-FFF2-40B4-BE49-F238E27FC236}">
                <a16:creationId xmlns:a16="http://schemas.microsoft.com/office/drawing/2014/main" id="{1A827011-5D2C-4F0A-9814-2368CD6E80AF}"/>
              </a:ext>
            </a:extLst>
          </p:cNvPr>
          <p:cNvSpPr txBox="1">
            <a:spLocks noGrp="1"/>
          </p:cNvSpPr>
          <p:nvPr>
            <p:ph type="body" idx="4294967295"/>
          </p:nvPr>
        </p:nvSpPr>
        <p:spPr>
          <a:xfrm>
            <a:off x="6089476" y="3164641"/>
            <a:ext cx="685800" cy="605369"/>
          </a:xfrm>
          <a:solidFill>
            <a:srgbClr val="836CD8"/>
          </a:solidFill>
        </p:spPr>
        <p:txBody>
          <a:bodyPr anchor="ctr" anchorCtr="1"/>
          <a:lstStyle>
            <a:lvl1pPr marL="0" indent="0" algn="ctr">
              <a:buNone/>
              <a:defRPr lang="en-GB" b="1">
                <a:solidFill>
                  <a:srgbClr val="FFFFFF"/>
                </a:solidFill>
              </a:defRPr>
            </a:lvl1pPr>
          </a:lstStyle>
          <a:p>
            <a:pPr lvl="0"/>
            <a:r>
              <a:rPr lang="en-GB"/>
              <a:t>#</a:t>
            </a:r>
            <a:endParaRPr lang="en-US"/>
          </a:p>
        </p:txBody>
      </p:sp>
      <p:sp>
        <p:nvSpPr>
          <p:cNvPr id="15" name="Text Placeholder 4">
            <a:extLst>
              <a:ext uri="{FF2B5EF4-FFF2-40B4-BE49-F238E27FC236}">
                <a16:creationId xmlns:a16="http://schemas.microsoft.com/office/drawing/2014/main" id="{D0AA9985-FC3E-4C6E-8FDE-2728EC71F424}"/>
              </a:ext>
            </a:extLst>
          </p:cNvPr>
          <p:cNvSpPr txBox="1">
            <a:spLocks noGrp="1"/>
          </p:cNvSpPr>
          <p:nvPr>
            <p:ph type="body" idx="4294967295"/>
          </p:nvPr>
        </p:nvSpPr>
        <p:spPr>
          <a:xfrm>
            <a:off x="6089476" y="3969057"/>
            <a:ext cx="685800" cy="605369"/>
          </a:xfrm>
          <a:solidFill>
            <a:srgbClr val="836CD8"/>
          </a:solidFill>
        </p:spPr>
        <p:txBody>
          <a:bodyPr anchor="ctr" anchorCtr="1"/>
          <a:lstStyle>
            <a:lvl1pPr marL="0" indent="0" algn="ctr">
              <a:buNone/>
              <a:defRPr lang="en-GB" b="1">
                <a:solidFill>
                  <a:srgbClr val="FFFFFF"/>
                </a:solidFill>
              </a:defRPr>
            </a:lvl1pPr>
          </a:lstStyle>
          <a:p>
            <a:pPr lvl="0"/>
            <a:r>
              <a:rPr lang="en-GB"/>
              <a:t>#</a:t>
            </a:r>
            <a:endParaRPr lang="en-US"/>
          </a:p>
        </p:txBody>
      </p:sp>
      <p:sp>
        <p:nvSpPr>
          <p:cNvPr id="16" name="Text Placeholder 4">
            <a:extLst>
              <a:ext uri="{FF2B5EF4-FFF2-40B4-BE49-F238E27FC236}">
                <a16:creationId xmlns:a16="http://schemas.microsoft.com/office/drawing/2014/main" id="{322AE244-84FE-41B4-874B-ADD3DB4B383B}"/>
              </a:ext>
            </a:extLst>
          </p:cNvPr>
          <p:cNvSpPr txBox="1">
            <a:spLocks noGrp="1"/>
          </p:cNvSpPr>
          <p:nvPr>
            <p:ph type="body" idx="4294967295"/>
          </p:nvPr>
        </p:nvSpPr>
        <p:spPr>
          <a:xfrm>
            <a:off x="6089476" y="4773473"/>
            <a:ext cx="685800" cy="605369"/>
          </a:xfrm>
          <a:solidFill>
            <a:srgbClr val="836CD8"/>
          </a:solidFill>
        </p:spPr>
        <p:txBody>
          <a:bodyPr anchor="ctr" anchorCtr="1"/>
          <a:lstStyle>
            <a:lvl1pPr marL="0" indent="0" algn="ctr">
              <a:buNone/>
              <a:defRPr lang="en-GB" b="1">
                <a:solidFill>
                  <a:srgbClr val="FFFFFF"/>
                </a:solidFill>
              </a:defRPr>
            </a:lvl1pPr>
          </a:lstStyle>
          <a:p>
            <a:pPr lvl="0"/>
            <a:r>
              <a:rPr lang="en-GB"/>
              <a:t>#</a:t>
            </a:r>
            <a:endParaRPr lang="en-US"/>
          </a:p>
        </p:txBody>
      </p:sp>
      <p:sp>
        <p:nvSpPr>
          <p:cNvPr id="17" name="Text Placeholder 30">
            <a:extLst>
              <a:ext uri="{FF2B5EF4-FFF2-40B4-BE49-F238E27FC236}">
                <a16:creationId xmlns:a16="http://schemas.microsoft.com/office/drawing/2014/main" id="{D6F36F5C-5722-4A0C-A0DE-B6F70635498A}"/>
              </a:ext>
            </a:extLst>
          </p:cNvPr>
          <p:cNvSpPr txBox="1">
            <a:spLocks noGrp="1"/>
          </p:cNvSpPr>
          <p:nvPr>
            <p:ph type="body" idx="4294967295"/>
          </p:nvPr>
        </p:nvSpPr>
        <p:spPr>
          <a:xfrm>
            <a:off x="1244595" y="2372782"/>
            <a:ext cx="4347629" cy="605369"/>
          </a:xfrm>
        </p:spPr>
        <p:txBody>
          <a:bodyPr anchor="ctr"/>
          <a:lstStyle>
            <a:lvl1pPr marL="0" indent="0">
              <a:buNone/>
              <a:defRPr lang="en-GB"/>
            </a:lvl1pPr>
          </a:lstStyle>
          <a:p>
            <a:pPr lvl="0"/>
            <a:r>
              <a:rPr lang="en-GB"/>
              <a:t>Type in item</a:t>
            </a:r>
            <a:endParaRPr lang="en-US"/>
          </a:p>
        </p:txBody>
      </p:sp>
      <p:sp>
        <p:nvSpPr>
          <p:cNvPr id="18" name="Text Placeholder 30">
            <a:extLst>
              <a:ext uri="{FF2B5EF4-FFF2-40B4-BE49-F238E27FC236}">
                <a16:creationId xmlns:a16="http://schemas.microsoft.com/office/drawing/2014/main" id="{2F4818D0-3B90-47CB-8304-01FEACF38667}"/>
              </a:ext>
            </a:extLst>
          </p:cNvPr>
          <p:cNvSpPr txBox="1">
            <a:spLocks noGrp="1"/>
          </p:cNvSpPr>
          <p:nvPr>
            <p:ph type="body" idx="4294967295"/>
          </p:nvPr>
        </p:nvSpPr>
        <p:spPr>
          <a:xfrm>
            <a:off x="1244595" y="3164641"/>
            <a:ext cx="4347629" cy="605369"/>
          </a:xfrm>
        </p:spPr>
        <p:txBody>
          <a:bodyPr anchor="ctr"/>
          <a:lstStyle>
            <a:lvl1pPr marL="0" indent="0">
              <a:buNone/>
              <a:defRPr lang="en-GB"/>
            </a:lvl1pPr>
          </a:lstStyle>
          <a:p>
            <a:pPr lvl="0"/>
            <a:r>
              <a:rPr lang="en-GB"/>
              <a:t>Type in item</a:t>
            </a:r>
            <a:endParaRPr lang="en-US"/>
          </a:p>
        </p:txBody>
      </p:sp>
      <p:sp>
        <p:nvSpPr>
          <p:cNvPr id="19" name="Text Placeholder 30">
            <a:extLst>
              <a:ext uri="{FF2B5EF4-FFF2-40B4-BE49-F238E27FC236}">
                <a16:creationId xmlns:a16="http://schemas.microsoft.com/office/drawing/2014/main" id="{9B20CC88-4E9E-4068-905A-7F4802C9D3FE}"/>
              </a:ext>
            </a:extLst>
          </p:cNvPr>
          <p:cNvSpPr txBox="1">
            <a:spLocks noGrp="1"/>
          </p:cNvSpPr>
          <p:nvPr>
            <p:ph type="body" idx="4294967295"/>
          </p:nvPr>
        </p:nvSpPr>
        <p:spPr>
          <a:xfrm>
            <a:off x="1244595" y="3969057"/>
            <a:ext cx="4347629" cy="605369"/>
          </a:xfrm>
        </p:spPr>
        <p:txBody>
          <a:bodyPr anchor="ctr"/>
          <a:lstStyle>
            <a:lvl1pPr marL="0" indent="0">
              <a:buNone/>
              <a:defRPr lang="en-GB"/>
            </a:lvl1pPr>
          </a:lstStyle>
          <a:p>
            <a:pPr lvl="0"/>
            <a:r>
              <a:rPr lang="en-GB"/>
              <a:t>Type in item</a:t>
            </a:r>
            <a:endParaRPr lang="en-US"/>
          </a:p>
        </p:txBody>
      </p:sp>
      <p:sp>
        <p:nvSpPr>
          <p:cNvPr id="20" name="Text Placeholder 30">
            <a:extLst>
              <a:ext uri="{FF2B5EF4-FFF2-40B4-BE49-F238E27FC236}">
                <a16:creationId xmlns:a16="http://schemas.microsoft.com/office/drawing/2014/main" id="{6D4E139D-B10C-406C-A5E3-B7F0479A142E}"/>
              </a:ext>
            </a:extLst>
          </p:cNvPr>
          <p:cNvSpPr txBox="1">
            <a:spLocks noGrp="1"/>
          </p:cNvSpPr>
          <p:nvPr>
            <p:ph type="body" idx="4294967295"/>
          </p:nvPr>
        </p:nvSpPr>
        <p:spPr>
          <a:xfrm>
            <a:off x="1244595" y="4773473"/>
            <a:ext cx="4347629" cy="605369"/>
          </a:xfrm>
        </p:spPr>
        <p:txBody>
          <a:bodyPr anchor="ctr"/>
          <a:lstStyle>
            <a:lvl1pPr marL="0" indent="0">
              <a:buNone/>
              <a:defRPr lang="en-GB"/>
            </a:lvl1pPr>
          </a:lstStyle>
          <a:p>
            <a:pPr lvl="0"/>
            <a:r>
              <a:rPr lang="en-GB"/>
              <a:t>Type in item</a:t>
            </a:r>
            <a:endParaRPr lang="en-US"/>
          </a:p>
        </p:txBody>
      </p:sp>
      <p:sp>
        <p:nvSpPr>
          <p:cNvPr id="21" name="Text Placeholder 30">
            <a:extLst>
              <a:ext uri="{FF2B5EF4-FFF2-40B4-BE49-F238E27FC236}">
                <a16:creationId xmlns:a16="http://schemas.microsoft.com/office/drawing/2014/main" id="{793912E4-C0CE-434D-A09C-37E10933A16E}"/>
              </a:ext>
            </a:extLst>
          </p:cNvPr>
          <p:cNvSpPr txBox="1">
            <a:spLocks noGrp="1"/>
          </p:cNvSpPr>
          <p:nvPr>
            <p:ph type="body" idx="4294967295"/>
          </p:nvPr>
        </p:nvSpPr>
        <p:spPr>
          <a:xfrm>
            <a:off x="6938394" y="2372782"/>
            <a:ext cx="4347629" cy="605369"/>
          </a:xfrm>
        </p:spPr>
        <p:txBody>
          <a:bodyPr anchor="ctr"/>
          <a:lstStyle>
            <a:lvl1pPr marL="0" indent="0">
              <a:buNone/>
              <a:defRPr lang="en-GB"/>
            </a:lvl1pPr>
          </a:lstStyle>
          <a:p>
            <a:pPr lvl="0"/>
            <a:r>
              <a:rPr lang="en-GB"/>
              <a:t>Type in item</a:t>
            </a:r>
            <a:endParaRPr lang="en-US"/>
          </a:p>
        </p:txBody>
      </p:sp>
      <p:sp>
        <p:nvSpPr>
          <p:cNvPr id="22" name="Text Placeholder 30">
            <a:extLst>
              <a:ext uri="{FF2B5EF4-FFF2-40B4-BE49-F238E27FC236}">
                <a16:creationId xmlns:a16="http://schemas.microsoft.com/office/drawing/2014/main" id="{542F8EFC-3FE7-404B-8F11-D55500217955}"/>
              </a:ext>
            </a:extLst>
          </p:cNvPr>
          <p:cNvSpPr txBox="1">
            <a:spLocks noGrp="1"/>
          </p:cNvSpPr>
          <p:nvPr>
            <p:ph type="body" idx="4294967295"/>
          </p:nvPr>
        </p:nvSpPr>
        <p:spPr>
          <a:xfrm>
            <a:off x="6938394" y="3164641"/>
            <a:ext cx="4347629" cy="605369"/>
          </a:xfrm>
        </p:spPr>
        <p:txBody>
          <a:bodyPr anchor="ctr"/>
          <a:lstStyle>
            <a:lvl1pPr marL="0" indent="0">
              <a:buNone/>
              <a:defRPr lang="en-GB"/>
            </a:lvl1pPr>
          </a:lstStyle>
          <a:p>
            <a:pPr lvl="0"/>
            <a:r>
              <a:rPr lang="en-GB"/>
              <a:t>Type in item</a:t>
            </a:r>
            <a:endParaRPr lang="en-US"/>
          </a:p>
        </p:txBody>
      </p:sp>
      <p:sp>
        <p:nvSpPr>
          <p:cNvPr id="23" name="Text Placeholder 30">
            <a:extLst>
              <a:ext uri="{FF2B5EF4-FFF2-40B4-BE49-F238E27FC236}">
                <a16:creationId xmlns:a16="http://schemas.microsoft.com/office/drawing/2014/main" id="{C2644AA6-1BC4-4770-969E-EAE77782B7EF}"/>
              </a:ext>
            </a:extLst>
          </p:cNvPr>
          <p:cNvSpPr txBox="1">
            <a:spLocks noGrp="1"/>
          </p:cNvSpPr>
          <p:nvPr>
            <p:ph type="body" idx="4294967295"/>
          </p:nvPr>
        </p:nvSpPr>
        <p:spPr>
          <a:xfrm>
            <a:off x="6938394" y="3969057"/>
            <a:ext cx="4347629" cy="605369"/>
          </a:xfrm>
        </p:spPr>
        <p:txBody>
          <a:bodyPr anchor="ctr"/>
          <a:lstStyle>
            <a:lvl1pPr marL="0" indent="0">
              <a:buNone/>
              <a:defRPr lang="en-GB"/>
            </a:lvl1pPr>
          </a:lstStyle>
          <a:p>
            <a:pPr lvl="0"/>
            <a:r>
              <a:rPr lang="en-GB"/>
              <a:t>Type in item</a:t>
            </a:r>
            <a:endParaRPr lang="en-US"/>
          </a:p>
        </p:txBody>
      </p:sp>
      <p:sp>
        <p:nvSpPr>
          <p:cNvPr id="24" name="Text Placeholder 30">
            <a:extLst>
              <a:ext uri="{FF2B5EF4-FFF2-40B4-BE49-F238E27FC236}">
                <a16:creationId xmlns:a16="http://schemas.microsoft.com/office/drawing/2014/main" id="{FF3018F2-19EF-4375-8D2C-767670522746}"/>
              </a:ext>
            </a:extLst>
          </p:cNvPr>
          <p:cNvSpPr txBox="1">
            <a:spLocks noGrp="1"/>
          </p:cNvSpPr>
          <p:nvPr>
            <p:ph type="body" idx="4294967295"/>
          </p:nvPr>
        </p:nvSpPr>
        <p:spPr>
          <a:xfrm>
            <a:off x="6938394" y="4773473"/>
            <a:ext cx="4347629" cy="605369"/>
          </a:xfrm>
        </p:spPr>
        <p:txBody>
          <a:bodyPr anchor="ctr"/>
          <a:lstStyle>
            <a:lvl1pPr marL="0" indent="0">
              <a:buNone/>
              <a:defRPr lang="en-GB"/>
            </a:lvl1pPr>
          </a:lstStyle>
          <a:p>
            <a:pPr lvl="0"/>
            <a:r>
              <a:rPr lang="en-GB"/>
              <a:t>Type in item</a:t>
            </a:r>
            <a:endParaRPr lang="en-US"/>
          </a:p>
        </p:txBody>
      </p:sp>
    </p:spTree>
    <p:extLst>
      <p:ext uri="{BB962C8B-B14F-4D97-AF65-F5344CB8AC3E}">
        <p14:creationId xmlns:p14="http://schemas.microsoft.com/office/powerpoint/2010/main" val="133369805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p:cSld name="Agenda 2">
    <p:spTree>
      <p:nvGrpSpPr>
        <p:cNvPr id="1" name=""/>
        <p:cNvGrpSpPr/>
        <p:nvPr/>
      </p:nvGrpSpPr>
      <p:grpSpPr>
        <a:xfrm>
          <a:off x="0" y="0"/>
          <a:ext cx="0" cy="0"/>
          <a:chOff x="0" y="0"/>
          <a:chExt cx="0" cy="0"/>
        </a:xfrm>
      </p:grpSpPr>
      <p:sp>
        <p:nvSpPr>
          <p:cNvPr id="2" name="Rectangle 10">
            <a:extLst>
              <a:ext uri="{FF2B5EF4-FFF2-40B4-BE49-F238E27FC236}">
                <a16:creationId xmlns:a16="http://schemas.microsoft.com/office/drawing/2014/main" id="{99A3B7C3-D794-4C6D-9D6F-9720BCE7AD0C}"/>
              </a:ext>
            </a:extLst>
          </p:cNvPr>
          <p:cNvSpPr/>
          <p:nvPr/>
        </p:nvSpPr>
        <p:spPr>
          <a:xfrm>
            <a:off x="0" y="6176967"/>
            <a:ext cx="12192000" cy="681032"/>
          </a:xfrm>
          <a:prstGeom prst="rect">
            <a:avLst/>
          </a:prstGeom>
          <a:solidFill>
            <a:srgbClr val="1F2834"/>
          </a:solidFill>
          <a:ln cap="flat">
            <a:noFill/>
            <a:prstDash val="solid"/>
          </a:ln>
        </p:spPr>
        <p:txBody>
          <a:bodyPr vert="horz" wrap="square" lIns="121920" tIns="60960" rIns="121920" bIns="60960" anchor="ctr" anchorCtr="1" compatLnSpc="1">
            <a:noAutofit/>
          </a:bodyPr>
          <a:lstStyle/>
          <a:p>
            <a:pPr marL="0" marR="0" lvl="0" indent="0" algn="ctr" defTabSz="609585"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2400" b="0" i="0" u="none" strike="noStrike" kern="1200" cap="none" spc="0" baseline="0">
              <a:solidFill>
                <a:srgbClr val="836CD8"/>
              </a:solidFill>
              <a:uFillTx/>
              <a:latin typeface="Calibri"/>
            </a:endParaRPr>
          </a:p>
        </p:txBody>
      </p:sp>
      <p:sp>
        <p:nvSpPr>
          <p:cNvPr id="3" name="Title 1">
            <a:extLst>
              <a:ext uri="{FF2B5EF4-FFF2-40B4-BE49-F238E27FC236}">
                <a16:creationId xmlns:a16="http://schemas.microsoft.com/office/drawing/2014/main" id="{867BFAE0-FEBD-4086-ABFB-FB9CA65871AC}"/>
              </a:ext>
            </a:extLst>
          </p:cNvPr>
          <p:cNvSpPr txBox="1">
            <a:spLocks noGrp="1"/>
          </p:cNvSpPr>
          <p:nvPr>
            <p:ph type="title"/>
          </p:nvPr>
        </p:nvSpPr>
        <p:spPr/>
        <p:txBody>
          <a:bodyPr/>
          <a:lstStyle>
            <a:lvl1pPr>
              <a:defRPr/>
            </a:lvl1pPr>
          </a:lstStyle>
          <a:p>
            <a:pPr lvl="0"/>
            <a:r>
              <a:rPr lang="en-GB"/>
              <a:t>Click to edit </a:t>
            </a:r>
            <a:br>
              <a:rPr lang="en-GB"/>
            </a:br>
            <a:r>
              <a:rPr lang="en-GB"/>
              <a:t>Master title style</a:t>
            </a:r>
            <a:endParaRPr lang="en-US"/>
          </a:p>
        </p:txBody>
      </p:sp>
      <p:sp>
        <p:nvSpPr>
          <p:cNvPr id="4" name="Date Placeholder 3">
            <a:extLst>
              <a:ext uri="{FF2B5EF4-FFF2-40B4-BE49-F238E27FC236}">
                <a16:creationId xmlns:a16="http://schemas.microsoft.com/office/drawing/2014/main" id="{7F8A106C-A6F1-4D4C-871B-4C463765DDA7}"/>
              </a:ext>
            </a:extLst>
          </p:cNvPr>
          <p:cNvSpPr txBox="1">
            <a:spLocks noGrp="1"/>
          </p:cNvSpPr>
          <p:nvPr>
            <p:ph type="dt" sz="half" idx="7"/>
          </p:nvPr>
        </p:nvSpPr>
        <p:spPr/>
        <p:txBody>
          <a:bodyPr/>
          <a:lstStyle>
            <a:lvl1pPr>
              <a:defRPr>
                <a:solidFill>
                  <a:srgbClr val="FFFFFF"/>
                </a:solidFill>
              </a:defRPr>
            </a:lvl1pPr>
          </a:lstStyle>
          <a:p>
            <a:pPr lvl="0"/>
            <a:fld id="{AC90A54D-5E64-48BF-85C3-05082C1B6B74}" type="datetime4">
              <a:rPr lang="en-GB"/>
              <a:pPr lvl="0"/>
              <a:t>02 October 2026</a:t>
            </a:fld>
            <a:endParaRPr lang="en-US"/>
          </a:p>
        </p:txBody>
      </p:sp>
      <p:sp>
        <p:nvSpPr>
          <p:cNvPr id="5" name="Footer Placeholder 4">
            <a:extLst>
              <a:ext uri="{FF2B5EF4-FFF2-40B4-BE49-F238E27FC236}">
                <a16:creationId xmlns:a16="http://schemas.microsoft.com/office/drawing/2014/main" id="{332EB5C9-4E2A-4721-B664-AF870B0381C7}"/>
              </a:ext>
            </a:extLst>
          </p:cNvPr>
          <p:cNvSpPr txBox="1">
            <a:spLocks noGrp="1"/>
          </p:cNvSpPr>
          <p:nvPr>
            <p:ph type="ftr" sz="quarter" idx="9"/>
          </p:nvPr>
        </p:nvSpPr>
        <p:spPr>
          <a:xfrm>
            <a:off x="383121" y="6405030"/>
            <a:ext cx="5976835" cy="301788"/>
          </a:xfrm>
        </p:spPr>
        <p:txBody>
          <a:bodyPr/>
          <a:lstStyle>
            <a:lvl1pPr>
              <a:defRPr>
                <a:solidFill>
                  <a:srgbClr val="FFFFFF"/>
                </a:solidFill>
              </a:defRPr>
            </a:lvl1pPr>
          </a:lstStyle>
          <a:p>
            <a:pPr lvl="0"/>
            <a:r>
              <a:rPr lang="en-US"/>
              <a:t>Security marking: PUBLIC/INTERNAL USE ONLY/CONFIDENTIAL</a:t>
            </a:r>
          </a:p>
        </p:txBody>
      </p:sp>
      <p:sp>
        <p:nvSpPr>
          <p:cNvPr id="6" name="Slide Number Placeholder 5">
            <a:extLst>
              <a:ext uri="{FF2B5EF4-FFF2-40B4-BE49-F238E27FC236}">
                <a16:creationId xmlns:a16="http://schemas.microsoft.com/office/drawing/2014/main" id="{A8D03E68-87C7-45C4-9494-74A8DC8D7908}"/>
              </a:ext>
            </a:extLst>
          </p:cNvPr>
          <p:cNvSpPr txBox="1">
            <a:spLocks noGrp="1"/>
          </p:cNvSpPr>
          <p:nvPr>
            <p:ph type="sldNum" sz="quarter" idx="8"/>
          </p:nvPr>
        </p:nvSpPr>
        <p:spPr/>
        <p:txBody>
          <a:bodyPr/>
          <a:lstStyle>
            <a:lvl1pPr>
              <a:defRPr>
                <a:solidFill>
                  <a:srgbClr val="FFFFFF"/>
                </a:solidFill>
              </a:defRPr>
            </a:lvl1pPr>
          </a:lstStyle>
          <a:p>
            <a:pPr lvl="0"/>
            <a:r>
              <a:rPr lang="en-US"/>
              <a:t>|   </a:t>
            </a:r>
            <a:fld id="{C4150914-9B8A-43FF-8106-F5A0A6F92484}" type="slidenum">
              <a:t>‹#›</a:t>
            </a:fld>
            <a:endParaRPr lang="en-US"/>
          </a:p>
        </p:txBody>
      </p:sp>
      <p:pic>
        <p:nvPicPr>
          <p:cNvPr id="7" name="Picture 9" descr="UCAS-Right_aligned-White_box-Keyline-CMYK.eps">
            <a:extLst>
              <a:ext uri="{FF2B5EF4-FFF2-40B4-BE49-F238E27FC236}">
                <a16:creationId xmlns:a16="http://schemas.microsoft.com/office/drawing/2014/main" id="{0A8E37A8-4336-4E9E-9ADB-37DD1DA8B116}"/>
              </a:ext>
            </a:extLst>
          </p:cNvPr>
          <p:cNvPicPr>
            <a:picLocks noChangeAspect="1"/>
          </p:cNvPicPr>
          <p:nvPr/>
        </p:nvPicPr>
        <p:blipFill>
          <a:blip r:embed="rId2"/>
          <a:srcRect/>
          <a:stretch>
            <a:fillRect/>
          </a:stretch>
        </p:blipFill>
        <p:spPr>
          <a:xfrm>
            <a:off x="10544178" y="449067"/>
            <a:ext cx="1647821" cy="449263"/>
          </a:xfrm>
          <a:prstGeom prst="rect">
            <a:avLst/>
          </a:prstGeom>
          <a:noFill/>
          <a:ln cap="flat">
            <a:noFill/>
          </a:ln>
        </p:spPr>
      </p:pic>
      <p:sp>
        <p:nvSpPr>
          <p:cNvPr id="8" name="Rectangle 11">
            <a:extLst>
              <a:ext uri="{FF2B5EF4-FFF2-40B4-BE49-F238E27FC236}">
                <a16:creationId xmlns:a16="http://schemas.microsoft.com/office/drawing/2014/main" id="{C9EFE239-CB20-46CA-ABDF-BCD53186B73B}"/>
              </a:ext>
            </a:extLst>
          </p:cNvPr>
          <p:cNvSpPr/>
          <p:nvPr/>
        </p:nvSpPr>
        <p:spPr>
          <a:xfrm>
            <a:off x="584814" y="466002"/>
            <a:ext cx="1050693" cy="131100"/>
          </a:xfrm>
          <a:prstGeom prst="rect">
            <a:avLst/>
          </a:prstGeom>
          <a:solidFill>
            <a:srgbClr val="1F2834"/>
          </a:solidFill>
          <a:ln cap="flat">
            <a:noFill/>
            <a:prstDash val="solid"/>
          </a:ln>
        </p:spPr>
        <p:txBody>
          <a:bodyPr vert="horz" wrap="square" lIns="121920" tIns="60960" rIns="121920" bIns="60960" anchor="ctr" anchorCtr="1" compatLnSpc="1">
            <a:noAutofit/>
          </a:bodyPr>
          <a:lstStyle/>
          <a:p>
            <a:pPr marL="0" marR="0" lvl="0" indent="0" algn="ctr" defTabSz="609585"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2400" b="0" i="0" u="none" strike="noStrike" kern="1200" cap="none" spc="0" baseline="0">
              <a:solidFill>
                <a:srgbClr val="FFFFFF"/>
              </a:solidFill>
              <a:uFillTx/>
              <a:latin typeface="Calibri"/>
            </a:endParaRPr>
          </a:p>
        </p:txBody>
      </p:sp>
      <p:sp>
        <p:nvSpPr>
          <p:cNvPr id="9" name="Text Placeholder 4">
            <a:extLst>
              <a:ext uri="{FF2B5EF4-FFF2-40B4-BE49-F238E27FC236}">
                <a16:creationId xmlns:a16="http://schemas.microsoft.com/office/drawing/2014/main" id="{E44F082F-6068-40B5-ADE8-F06A6FC70045}"/>
              </a:ext>
            </a:extLst>
          </p:cNvPr>
          <p:cNvSpPr txBox="1">
            <a:spLocks noGrp="1"/>
          </p:cNvSpPr>
          <p:nvPr>
            <p:ph type="body" idx="4294967295"/>
          </p:nvPr>
        </p:nvSpPr>
        <p:spPr>
          <a:xfrm>
            <a:off x="383121" y="2372782"/>
            <a:ext cx="685800" cy="605369"/>
          </a:xfrm>
          <a:solidFill>
            <a:srgbClr val="FF6451"/>
          </a:solidFill>
        </p:spPr>
        <p:txBody>
          <a:bodyPr anchor="ctr" anchorCtr="1"/>
          <a:lstStyle>
            <a:lvl1pPr marL="0" indent="0" algn="ctr">
              <a:buNone/>
              <a:defRPr lang="en-GB" b="1">
                <a:solidFill>
                  <a:srgbClr val="FFFFFF"/>
                </a:solidFill>
              </a:defRPr>
            </a:lvl1pPr>
          </a:lstStyle>
          <a:p>
            <a:pPr lvl="0"/>
            <a:r>
              <a:rPr lang="en-GB"/>
              <a:t>#</a:t>
            </a:r>
            <a:endParaRPr lang="en-US"/>
          </a:p>
        </p:txBody>
      </p:sp>
      <p:sp>
        <p:nvSpPr>
          <p:cNvPr id="10" name="Text Placeholder 4">
            <a:extLst>
              <a:ext uri="{FF2B5EF4-FFF2-40B4-BE49-F238E27FC236}">
                <a16:creationId xmlns:a16="http://schemas.microsoft.com/office/drawing/2014/main" id="{CC0DF5DA-1499-480B-9BC8-EEEB80B9FEA9}"/>
              </a:ext>
            </a:extLst>
          </p:cNvPr>
          <p:cNvSpPr txBox="1">
            <a:spLocks noGrp="1"/>
          </p:cNvSpPr>
          <p:nvPr>
            <p:ph type="body" idx="4294967295"/>
          </p:nvPr>
        </p:nvSpPr>
        <p:spPr>
          <a:xfrm>
            <a:off x="383121" y="3164641"/>
            <a:ext cx="685800" cy="605369"/>
          </a:xfrm>
          <a:solidFill>
            <a:srgbClr val="FF6451"/>
          </a:solidFill>
        </p:spPr>
        <p:txBody>
          <a:bodyPr anchor="ctr" anchorCtr="1"/>
          <a:lstStyle>
            <a:lvl1pPr marL="0" indent="0" algn="ctr">
              <a:buNone/>
              <a:defRPr lang="en-GB" b="1">
                <a:solidFill>
                  <a:srgbClr val="FFFFFF"/>
                </a:solidFill>
              </a:defRPr>
            </a:lvl1pPr>
          </a:lstStyle>
          <a:p>
            <a:pPr lvl="0"/>
            <a:r>
              <a:rPr lang="en-GB"/>
              <a:t>#</a:t>
            </a:r>
            <a:endParaRPr lang="en-US"/>
          </a:p>
        </p:txBody>
      </p:sp>
      <p:sp>
        <p:nvSpPr>
          <p:cNvPr id="11" name="Text Placeholder 4">
            <a:extLst>
              <a:ext uri="{FF2B5EF4-FFF2-40B4-BE49-F238E27FC236}">
                <a16:creationId xmlns:a16="http://schemas.microsoft.com/office/drawing/2014/main" id="{1C9BE218-A989-4D85-9CD7-C2226C4A8CF4}"/>
              </a:ext>
            </a:extLst>
          </p:cNvPr>
          <p:cNvSpPr txBox="1">
            <a:spLocks noGrp="1"/>
          </p:cNvSpPr>
          <p:nvPr>
            <p:ph type="body" idx="4294967295"/>
          </p:nvPr>
        </p:nvSpPr>
        <p:spPr>
          <a:xfrm>
            <a:off x="383121" y="3969057"/>
            <a:ext cx="685800" cy="605369"/>
          </a:xfrm>
          <a:solidFill>
            <a:srgbClr val="FF6451"/>
          </a:solidFill>
        </p:spPr>
        <p:txBody>
          <a:bodyPr anchor="ctr" anchorCtr="1"/>
          <a:lstStyle>
            <a:lvl1pPr marL="0" indent="0" algn="ctr">
              <a:buNone/>
              <a:defRPr lang="en-GB" b="1">
                <a:solidFill>
                  <a:srgbClr val="FFFFFF"/>
                </a:solidFill>
              </a:defRPr>
            </a:lvl1pPr>
          </a:lstStyle>
          <a:p>
            <a:pPr lvl="0"/>
            <a:r>
              <a:rPr lang="en-GB"/>
              <a:t>#</a:t>
            </a:r>
            <a:endParaRPr lang="en-US"/>
          </a:p>
        </p:txBody>
      </p:sp>
      <p:sp>
        <p:nvSpPr>
          <p:cNvPr id="12" name="Text Placeholder 4">
            <a:extLst>
              <a:ext uri="{FF2B5EF4-FFF2-40B4-BE49-F238E27FC236}">
                <a16:creationId xmlns:a16="http://schemas.microsoft.com/office/drawing/2014/main" id="{3A0A3C49-895C-4FDC-8473-5ED9C34DB9DE}"/>
              </a:ext>
            </a:extLst>
          </p:cNvPr>
          <p:cNvSpPr txBox="1">
            <a:spLocks noGrp="1"/>
          </p:cNvSpPr>
          <p:nvPr>
            <p:ph type="body" idx="4294967295"/>
          </p:nvPr>
        </p:nvSpPr>
        <p:spPr>
          <a:xfrm>
            <a:off x="383121" y="4773473"/>
            <a:ext cx="685800" cy="605369"/>
          </a:xfrm>
          <a:solidFill>
            <a:srgbClr val="FF6451"/>
          </a:solidFill>
        </p:spPr>
        <p:txBody>
          <a:bodyPr anchor="ctr" anchorCtr="1"/>
          <a:lstStyle>
            <a:lvl1pPr marL="0" indent="0" algn="ctr">
              <a:buNone/>
              <a:defRPr lang="en-GB" b="1">
                <a:solidFill>
                  <a:srgbClr val="FFFFFF"/>
                </a:solidFill>
              </a:defRPr>
            </a:lvl1pPr>
          </a:lstStyle>
          <a:p>
            <a:pPr lvl="0"/>
            <a:r>
              <a:rPr lang="en-GB"/>
              <a:t>#</a:t>
            </a:r>
            <a:endParaRPr lang="en-US"/>
          </a:p>
        </p:txBody>
      </p:sp>
      <p:sp>
        <p:nvSpPr>
          <p:cNvPr id="13" name="Text Placeholder 4">
            <a:extLst>
              <a:ext uri="{FF2B5EF4-FFF2-40B4-BE49-F238E27FC236}">
                <a16:creationId xmlns:a16="http://schemas.microsoft.com/office/drawing/2014/main" id="{0E86FB68-2AAD-4455-86F8-5FD8DF28FB45}"/>
              </a:ext>
            </a:extLst>
          </p:cNvPr>
          <p:cNvSpPr txBox="1">
            <a:spLocks noGrp="1"/>
          </p:cNvSpPr>
          <p:nvPr>
            <p:ph type="body" idx="4294967295"/>
          </p:nvPr>
        </p:nvSpPr>
        <p:spPr>
          <a:xfrm>
            <a:off x="6089476" y="2372782"/>
            <a:ext cx="685800" cy="605369"/>
          </a:xfrm>
          <a:solidFill>
            <a:srgbClr val="FF6451"/>
          </a:solidFill>
        </p:spPr>
        <p:txBody>
          <a:bodyPr anchor="ctr" anchorCtr="1"/>
          <a:lstStyle>
            <a:lvl1pPr marL="0" indent="0" algn="ctr">
              <a:buNone/>
              <a:defRPr lang="en-GB" b="1">
                <a:solidFill>
                  <a:srgbClr val="FFFFFF"/>
                </a:solidFill>
              </a:defRPr>
            </a:lvl1pPr>
          </a:lstStyle>
          <a:p>
            <a:pPr lvl="0"/>
            <a:r>
              <a:rPr lang="en-GB"/>
              <a:t>#</a:t>
            </a:r>
            <a:endParaRPr lang="en-US"/>
          </a:p>
        </p:txBody>
      </p:sp>
      <p:sp>
        <p:nvSpPr>
          <p:cNvPr id="14" name="Text Placeholder 4">
            <a:extLst>
              <a:ext uri="{FF2B5EF4-FFF2-40B4-BE49-F238E27FC236}">
                <a16:creationId xmlns:a16="http://schemas.microsoft.com/office/drawing/2014/main" id="{45257A34-2775-4206-B803-FF7D26A977CB}"/>
              </a:ext>
            </a:extLst>
          </p:cNvPr>
          <p:cNvSpPr txBox="1">
            <a:spLocks noGrp="1"/>
          </p:cNvSpPr>
          <p:nvPr>
            <p:ph type="body" idx="4294967295"/>
          </p:nvPr>
        </p:nvSpPr>
        <p:spPr>
          <a:xfrm>
            <a:off x="6089476" y="3164641"/>
            <a:ext cx="685800" cy="605369"/>
          </a:xfrm>
          <a:solidFill>
            <a:srgbClr val="FF6451"/>
          </a:solidFill>
        </p:spPr>
        <p:txBody>
          <a:bodyPr anchor="ctr" anchorCtr="1"/>
          <a:lstStyle>
            <a:lvl1pPr marL="0" indent="0" algn="ctr">
              <a:buNone/>
              <a:defRPr lang="en-GB" b="1">
                <a:solidFill>
                  <a:srgbClr val="FFFFFF"/>
                </a:solidFill>
              </a:defRPr>
            </a:lvl1pPr>
          </a:lstStyle>
          <a:p>
            <a:pPr lvl="0"/>
            <a:r>
              <a:rPr lang="en-GB"/>
              <a:t>#</a:t>
            </a:r>
            <a:endParaRPr lang="en-US"/>
          </a:p>
        </p:txBody>
      </p:sp>
      <p:sp>
        <p:nvSpPr>
          <p:cNvPr id="15" name="Text Placeholder 4">
            <a:extLst>
              <a:ext uri="{FF2B5EF4-FFF2-40B4-BE49-F238E27FC236}">
                <a16:creationId xmlns:a16="http://schemas.microsoft.com/office/drawing/2014/main" id="{F816511C-64BC-48B9-9D73-9E122CBC49FD}"/>
              </a:ext>
            </a:extLst>
          </p:cNvPr>
          <p:cNvSpPr txBox="1">
            <a:spLocks noGrp="1"/>
          </p:cNvSpPr>
          <p:nvPr>
            <p:ph type="body" idx="4294967295"/>
          </p:nvPr>
        </p:nvSpPr>
        <p:spPr>
          <a:xfrm>
            <a:off x="6089476" y="3969057"/>
            <a:ext cx="685800" cy="605369"/>
          </a:xfrm>
          <a:solidFill>
            <a:srgbClr val="FF6451"/>
          </a:solidFill>
        </p:spPr>
        <p:txBody>
          <a:bodyPr anchor="ctr" anchorCtr="1"/>
          <a:lstStyle>
            <a:lvl1pPr marL="0" indent="0" algn="ctr">
              <a:buNone/>
              <a:defRPr lang="en-GB" b="1">
                <a:solidFill>
                  <a:srgbClr val="FFFFFF"/>
                </a:solidFill>
              </a:defRPr>
            </a:lvl1pPr>
          </a:lstStyle>
          <a:p>
            <a:pPr lvl="0"/>
            <a:r>
              <a:rPr lang="en-GB"/>
              <a:t>#</a:t>
            </a:r>
            <a:endParaRPr lang="en-US"/>
          </a:p>
        </p:txBody>
      </p:sp>
      <p:sp>
        <p:nvSpPr>
          <p:cNvPr id="16" name="Text Placeholder 4">
            <a:extLst>
              <a:ext uri="{FF2B5EF4-FFF2-40B4-BE49-F238E27FC236}">
                <a16:creationId xmlns:a16="http://schemas.microsoft.com/office/drawing/2014/main" id="{9DE926C8-7985-4700-A328-ED3081BF3484}"/>
              </a:ext>
            </a:extLst>
          </p:cNvPr>
          <p:cNvSpPr txBox="1">
            <a:spLocks noGrp="1"/>
          </p:cNvSpPr>
          <p:nvPr>
            <p:ph type="body" idx="4294967295"/>
          </p:nvPr>
        </p:nvSpPr>
        <p:spPr>
          <a:xfrm>
            <a:off x="6089476" y="4773473"/>
            <a:ext cx="685800" cy="605369"/>
          </a:xfrm>
          <a:solidFill>
            <a:srgbClr val="FF6451"/>
          </a:solidFill>
        </p:spPr>
        <p:txBody>
          <a:bodyPr anchor="ctr" anchorCtr="1"/>
          <a:lstStyle>
            <a:lvl1pPr marL="0" indent="0" algn="ctr">
              <a:buNone/>
              <a:defRPr lang="en-GB" b="1">
                <a:solidFill>
                  <a:srgbClr val="FFFFFF"/>
                </a:solidFill>
              </a:defRPr>
            </a:lvl1pPr>
          </a:lstStyle>
          <a:p>
            <a:pPr lvl="0"/>
            <a:r>
              <a:rPr lang="en-GB"/>
              <a:t>#</a:t>
            </a:r>
            <a:endParaRPr lang="en-US"/>
          </a:p>
        </p:txBody>
      </p:sp>
      <p:sp>
        <p:nvSpPr>
          <p:cNvPr id="17" name="Text Placeholder 30">
            <a:extLst>
              <a:ext uri="{FF2B5EF4-FFF2-40B4-BE49-F238E27FC236}">
                <a16:creationId xmlns:a16="http://schemas.microsoft.com/office/drawing/2014/main" id="{4FF11836-3D05-43C4-BF9A-49ABADD1A9C9}"/>
              </a:ext>
            </a:extLst>
          </p:cNvPr>
          <p:cNvSpPr txBox="1">
            <a:spLocks noGrp="1"/>
          </p:cNvSpPr>
          <p:nvPr>
            <p:ph type="body" idx="4294967295"/>
          </p:nvPr>
        </p:nvSpPr>
        <p:spPr>
          <a:xfrm>
            <a:off x="1244595" y="2372782"/>
            <a:ext cx="4347629" cy="605369"/>
          </a:xfrm>
        </p:spPr>
        <p:txBody>
          <a:bodyPr anchor="ctr"/>
          <a:lstStyle>
            <a:lvl1pPr marL="0" indent="0">
              <a:buNone/>
              <a:defRPr lang="en-GB"/>
            </a:lvl1pPr>
          </a:lstStyle>
          <a:p>
            <a:pPr lvl="0"/>
            <a:r>
              <a:rPr lang="en-GB"/>
              <a:t>Type in item</a:t>
            </a:r>
            <a:endParaRPr lang="en-US"/>
          </a:p>
        </p:txBody>
      </p:sp>
      <p:sp>
        <p:nvSpPr>
          <p:cNvPr id="18" name="Text Placeholder 30">
            <a:extLst>
              <a:ext uri="{FF2B5EF4-FFF2-40B4-BE49-F238E27FC236}">
                <a16:creationId xmlns:a16="http://schemas.microsoft.com/office/drawing/2014/main" id="{013267DA-B652-4B03-91CA-AE511AD804A2}"/>
              </a:ext>
            </a:extLst>
          </p:cNvPr>
          <p:cNvSpPr txBox="1">
            <a:spLocks noGrp="1"/>
          </p:cNvSpPr>
          <p:nvPr>
            <p:ph type="body" idx="4294967295"/>
          </p:nvPr>
        </p:nvSpPr>
        <p:spPr>
          <a:xfrm>
            <a:off x="1244595" y="3164641"/>
            <a:ext cx="4347629" cy="605369"/>
          </a:xfrm>
        </p:spPr>
        <p:txBody>
          <a:bodyPr anchor="ctr"/>
          <a:lstStyle>
            <a:lvl1pPr marL="0" indent="0">
              <a:buNone/>
              <a:defRPr lang="en-GB"/>
            </a:lvl1pPr>
          </a:lstStyle>
          <a:p>
            <a:pPr lvl="0"/>
            <a:r>
              <a:rPr lang="en-GB"/>
              <a:t>Type in item</a:t>
            </a:r>
            <a:endParaRPr lang="en-US"/>
          </a:p>
        </p:txBody>
      </p:sp>
      <p:sp>
        <p:nvSpPr>
          <p:cNvPr id="19" name="Text Placeholder 30">
            <a:extLst>
              <a:ext uri="{FF2B5EF4-FFF2-40B4-BE49-F238E27FC236}">
                <a16:creationId xmlns:a16="http://schemas.microsoft.com/office/drawing/2014/main" id="{5D4E7843-4595-4463-902B-0E2C49C4A456}"/>
              </a:ext>
            </a:extLst>
          </p:cNvPr>
          <p:cNvSpPr txBox="1">
            <a:spLocks noGrp="1"/>
          </p:cNvSpPr>
          <p:nvPr>
            <p:ph type="body" idx="4294967295"/>
          </p:nvPr>
        </p:nvSpPr>
        <p:spPr>
          <a:xfrm>
            <a:off x="1244595" y="3969057"/>
            <a:ext cx="4347629" cy="605369"/>
          </a:xfrm>
        </p:spPr>
        <p:txBody>
          <a:bodyPr anchor="ctr"/>
          <a:lstStyle>
            <a:lvl1pPr marL="0" indent="0">
              <a:buNone/>
              <a:defRPr lang="en-GB"/>
            </a:lvl1pPr>
          </a:lstStyle>
          <a:p>
            <a:pPr lvl="0"/>
            <a:r>
              <a:rPr lang="en-GB"/>
              <a:t>Type in item</a:t>
            </a:r>
            <a:endParaRPr lang="en-US"/>
          </a:p>
        </p:txBody>
      </p:sp>
      <p:sp>
        <p:nvSpPr>
          <p:cNvPr id="20" name="Text Placeholder 30">
            <a:extLst>
              <a:ext uri="{FF2B5EF4-FFF2-40B4-BE49-F238E27FC236}">
                <a16:creationId xmlns:a16="http://schemas.microsoft.com/office/drawing/2014/main" id="{E10599FF-F67E-4413-AEB7-0766E9DD5C8A}"/>
              </a:ext>
            </a:extLst>
          </p:cNvPr>
          <p:cNvSpPr txBox="1">
            <a:spLocks noGrp="1"/>
          </p:cNvSpPr>
          <p:nvPr>
            <p:ph type="body" idx="4294967295"/>
          </p:nvPr>
        </p:nvSpPr>
        <p:spPr>
          <a:xfrm>
            <a:off x="1244595" y="4773473"/>
            <a:ext cx="4347629" cy="605369"/>
          </a:xfrm>
        </p:spPr>
        <p:txBody>
          <a:bodyPr anchor="ctr"/>
          <a:lstStyle>
            <a:lvl1pPr marL="0" indent="0">
              <a:buNone/>
              <a:defRPr lang="en-GB"/>
            </a:lvl1pPr>
          </a:lstStyle>
          <a:p>
            <a:pPr lvl="0"/>
            <a:r>
              <a:rPr lang="en-GB"/>
              <a:t>Type in item</a:t>
            </a:r>
            <a:endParaRPr lang="en-US"/>
          </a:p>
        </p:txBody>
      </p:sp>
      <p:sp>
        <p:nvSpPr>
          <p:cNvPr id="21" name="Text Placeholder 30">
            <a:extLst>
              <a:ext uri="{FF2B5EF4-FFF2-40B4-BE49-F238E27FC236}">
                <a16:creationId xmlns:a16="http://schemas.microsoft.com/office/drawing/2014/main" id="{6A4508DB-C237-4374-BF53-04560CDE945B}"/>
              </a:ext>
            </a:extLst>
          </p:cNvPr>
          <p:cNvSpPr txBox="1">
            <a:spLocks noGrp="1"/>
          </p:cNvSpPr>
          <p:nvPr>
            <p:ph type="body" idx="4294967295"/>
          </p:nvPr>
        </p:nvSpPr>
        <p:spPr>
          <a:xfrm>
            <a:off x="6938394" y="2372782"/>
            <a:ext cx="4347629" cy="605369"/>
          </a:xfrm>
        </p:spPr>
        <p:txBody>
          <a:bodyPr anchor="ctr"/>
          <a:lstStyle>
            <a:lvl1pPr marL="0" indent="0">
              <a:buNone/>
              <a:defRPr lang="en-GB"/>
            </a:lvl1pPr>
          </a:lstStyle>
          <a:p>
            <a:pPr lvl="0"/>
            <a:r>
              <a:rPr lang="en-GB"/>
              <a:t>Type in item</a:t>
            </a:r>
            <a:endParaRPr lang="en-US"/>
          </a:p>
        </p:txBody>
      </p:sp>
      <p:sp>
        <p:nvSpPr>
          <p:cNvPr id="22" name="Text Placeholder 30">
            <a:extLst>
              <a:ext uri="{FF2B5EF4-FFF2-40B4-BE49-F238E27FC236}">
                <a16:creationId xmlns:a16="http://schemas.microsoft.com/office/drawing/2014/main" id="{896AE0A2-15CE-4C06-B907-A55B65F8F4A4}"/>
              </a:ext>
            </a:extLst>
          </p:cNvPr>
          <p:cNvSpPr txBox="1">
            <a:spLocks noGrp="1"/>
          </p:cNvSpPr>
          <p:nvPr>
            <p:ph type="body" idx="4294967295"/>
          </p:nvPr>
        </p:nvSpPr>
        <p:spPr>
          <a:xfrm>
            <a:off x="6938394" y="3164641"/>
            <a:ext cx="4347629" cy="605369"/>
          </a:xfrm>
        </p:spPr>
        <p:txBody>
          <a:bodyPr anchor="ctr"/>
          <a:lstStyle>
            <a:lvl1pPr marL="0" indent="0">
              <a:buNone/>
              <a:defRPr lang="en-GB"/>
            </a:lvl1pPr>
          </a:lstStyle>
          <a:p>
            <a:pPr lvl="0"/>
            <a:r>
              <a:rPr lang="en-GB"/>
              <a:t>Type in item</a:t>
            </a:r>
            <a:endParaRPr lang="en-US"/>
          </a:p>
        </p:txBody>
      </p:sp>
      <p:sp>
        <p:nvSpPr>
          <p:cNvPr id="23" name="Text Placeholder 30">
            <a:extLst>
              <a:ext uri="{FF2B5EF4-FFF2-40B4-BE49-F238E27FC236}">
                <a16:creationId xmlns:a16="http://schemas.microsoft.com/office/drawing/2014/main" id="{0F4A66D9-F7E9-416A-B091-71FA82BAA72A}"/>
              </a:ext>
            </a:extLst>
          </p:cNvPr>
          <p:cNvSpPr txBox="1">
            <a:spLocks noGrp="1"/>
          </p:cNvSpPr>
          <p:nvPr>
            <p:ph type="body" idx="4294967295"/>
          </p:nvPr>
        </p:nvSpPr>
        <p:spPr>
          <a:xfrm>
            <a:off x="6938394" y="3969057"/>
            <a:ext cx="4347629" cy="605369"/>
          </a:xfrm>
        </p:spPr>
        <p:txBody>
          <a:bodyPr anchor="ctr"/>
          <a:lstStyle>
            <a:lvl1pPr marL="0" indent="0">
              <a:buNone/>
              <a:defRPr lang="en-GB"/>
            </a:lvl1pPr>
          </a:lstStyle>
          <a:p>
            <a:pPr lvl="0"/>
            <a:r>
              <a:rPr lang="en-GB"/>
              <a:t>Type in item</a:t>
            </a:r>
            <a:endParaRPr lang="en-US"/>
          </a:p>
        </p:txBody>
      </p:sp>
      <p:sp>
        <p:nvSpPr>
          <p:cNvPr id="24" name="Text Placeholder 30">
            <a:extLst>
              <a:ext uri="{FF2B5EF4-FFF2-40B4-BE49-F238E27FC236}">
                <a16:creationId xmlns:a16="http://schemas.microsoft.com/office/drawing/2014/main" id="{EEAB30D0-ADD0-48EE-8188-F5D77C0945C2}"/>
              </a:ext>
            </a:extLst>
          </p:cNvPr>
          <p:cNvSpPr txBox="1">
            <a:spLocks noGrp="1"/>
          </p:cNvSpPr>
          <p:nvPr>
            <p:ph type="body" idx="4294967295"/>
          </p:nvPr>
        </p:nvSpPr>
        <p:spPr>
          <a:xfrm>
            <a:off x="6938394" y="4773473"/>
            <a:ext cx="4347629" cy="605369"/>
          </a:xfrm>
        </p:spPr>
        <p:txBody>
          <a:bodyPr anchor="ctr"/>
          <a:lstStyle>
            <a:lvl1pPr marL="0" indent="0">
              <a:buNone/>
              <a:defRPr lang="en-GB"/>
            </a:lvl1pPr>
          </a:lstStyle>
          <a:p>
            <a:pPr lvl="0"/>
            <a:r>
              <a:rPr lang="en-GB"/>
              <a:t>Type in item</a:t>
            </a:r>
            <a:endParaRPr lang="en-US"/>
          </a:p>
        </p:txBody>
      </p:sp>
    </p:spTree>
    <p:extLst>
      <p:ext uri="{BB962C8B-B14F-4D97-AF65-F5344CB8AC3E}">
        <p14:creationId xmlns:p14="http://schemas.microsoft.com/office/powerpoint/2010/main" val="41625555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p:cSld name="Agenda 3">
    <p:spTree>
      <p:nvGrpSpPr>
        <p:cNvPr id="1" name=""/>
        <p:cNvGrpSpPr/>
        <p:nvPr/>
      </p:nvGrpSpPr>
      <p:grpSpPr>
        <a:xfrm>
          <a:off x="0" y="0"/>
          <a:ext cx="0" cy="0"/>
          <a:chOff x="0" y="0"/>
          <a:chExt cx="0" cy="0"/>
        </a:xfrm>
      </p:grpSpPr>
      <p:sp>
        <p:nvSpPr>
          <p:cNvPr id="2" name="Rectangle 10">
            <a:extLst>
              <a:ext uri="{FF2B5EF4-FFF2-40B4-BE49-F238E27FC236}">
                <a16:creationId xmlns:a16="http://schemas.microsoft.com/office/drawing/2014/main" id="{7208AE96-4CA7-4E33-9EA5-702ADDD135BA}"/>
              </a:ext>
            </a:extLst>
          </p:cNvPr>
          <p:cNvSpPr/>
          <p:nvPr/>
        </p:nvSpPr>
        <p:spPr>
          <a:xfrm>
            <a:off x="0" y="6176967"/>
            <a:ext cx="12192000" cy="681032"/>
          </a:xfrm>
          <a:prstGeom prst="rect">
            <a:avLst/>
          </a:prstGeom>
          <a:solidFill>
            <a:srgbClr val="1F2834"/>
          </a:solidFill>
          <a:ln cap="flat">
            <a:noFill/>
            <a:prstDash val="solid"/>
          </a:ln>
        </p:spPr>
        <p:txBody>
          <a:bodyPr vert="horz" wrap="square" lIns="121920" tIns="60960" rIns="121920" bIns="60960" anchor="ctr" anchorCtr="1" compatLnSpc="1">
            <a:noAutofit/>
          </a:bodyPr>
          <a:lstStyle/>
          <a:p>
            <a:pPr marL="0" marR="0" lvl="0" indent="0" algn="ctr" defTabSz="609585"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2400" b="0" i="0" u="none" strike="noStrike" kern="1200" cap="none" spc="0" baseline="0">
              <a:solidFill>
                <a:srgbClr val="836CD8"/>
              </a:solidFill>
              <a:uFillTx/>
              <a:latin typeface="Calibri"/>
            </a:endParaRPr>
          </a:p>
        </p:txBody>
      </p:sp>
      <p:sp>
        <p:nvSpPr>
          <p:cNvPr id="3" name="Title 1">
            <a:extLst>
              <a:ext uri="{FF2B5EF4-FFF2-40B4-BE49-F238E27FC236}">
                <a16:creationId xmlns:a16="http://schemas.microsoft.com/office/drawing/2014/main" id="{C930AB42-6BA0-4196-B22F-7C77079DC656}"/>
              </a:ext>
            </a:extLst>
          </p:cNvPr>
          <p:cNvSpPr txBox="1">
            <a:spLocks noGrp="1"/>
          </p:cNvSpPr>
          <p:nvPr>
            <p:ph type="title"/>
          </p:nvPr>
        </p:nvSpPr>
        <p:spPr/>
        <p:txBody>
          <a:bodyPr/>
          <a:lstStyle>
            <a:lvl1pPr>
              <a:defRPr/>
            </a:lvl1pPr>
          </a:lstStyle>
          <a:p>
            <a:pPr lvl="0"/>
            <a:r>
              <a:rPr lang="en-GB"/>
              <a:t>Click to edit </a:t>
            </a:r>
            <a:br>
              <a:rPr lang="en-GB"/>
            </a:br>
            <a:r>
              <a:rPr lang="en-GB"/>
              <a:t>Master title style</a:t>
            </a:r>
            <a:endParaRPr lang="en-US"/>
          </a:p>
        </p:txBody>
      </p:sp>
      <p:sp>
        <p:nvSpPr>
          <p:cNvPr id="4" name="Date Placeholder 3">
            <a:extLst>
              <a:ext uri="{FF2B5EF4-FFF2-40B4-BE49-F238E27FC236}">
                <a16:creationId xmlns:a16="http://schemas.microsoft.com/office/drawing/2014/main" id="{D27CBDBC-761C-41D3-8F04-CB81CF376255}"/>
              </a:ext>
            </a:extLst>
          </p:cNvPr>
          <p:cNvSpPr txBox="1">
            <a:spLocks noGrp="1"/>
          </p:cNvSpPr>
          <p:nvPr>
            <p:ph type="dt" sz="half" idx="7"/>
          </p:nvPr>
        </p:nvSpPr>
        <p:spPr/>
        <p:txBody>
          <a:bodyPr/>
          <a:lstStyle>
            <a:lvl1pPr>
              <a:defRPr>
                <a:solidFill>
                  <a:srgbClr val="FFFFFF"/>
                </a:solidFill>
              </a:defRPr>
            </a:lvl1pPr>
          </a:lstStyle>
          <a:p>
            <a:pPr lvl="0"/>
            <a:fld id="{82C2DDDC-78BE-4263-8B0A-F24B3C6B0E1E}" type="datetime4">
              <a:rPr lang="en-GB"/>
              <a:pPr lvl="0"/>
              <a:t>02 October 2026</a:t>
            </a:fld>
            <a:endParaRPr lang="en-US"/>
          </a:p>
        </p:txBody>
      </p:sp>
      <p:sp>
        <p:nvSpPr>
          <p:cNvPr id="5" name="Footer Placeholder 4">
            <a:extLst>
              <a:ext uri="{FF2B5EF4-FFF2-40B4-BE49-F238E27FC236}">
                <a16:creationId xmlns:a16="http://schemas.microsoft.com/office/drawing/2014/main" id="{0D36E29F-FF5C-43C6-9685-8E58D53232E7}"/>
              </a:ext>
            </a:extLst>
          </p:cNvPr>
          <p:cNvSpPr txBox="1">
            <a:spLocks noGrp="1"/>
          </p:cNvSpPr>
          <p:nvPr>
            <p:ph type="ftr" sz="quarter" idx="9"/>
          </p:nvPr>
        </p:nvSpPr>
        <p:spPr>
          <a:xfrm>
            <a:off x="383121" y="6405030"/>
            <a:ext cx="5976835" cy="301788"/>
          </a:xfrm>
        </p:spPr>
        <p:txBody>
          <a:bodyPr/>
          <a:lstStyle>
            <a:lvl1pPr>
              <a:defRPr>
                <a:solidFill>
                  <a:srgbClr val="FFFFFF"/>
                </a:solidFill>
              </a:defRPr>
            </a:lvl1pPr>
          </a:lstStyle>
          <a:p>
            <a:pPr lvl="0"/>
            <a:r>
              <a:rPr lang="en-US"/>
              <a:t>Security marking: PUBLIC/INTERNAL USE ONLY/CONFIDENTIAL</a:t>
            </a:r>
          </a:p>
        </p:txBody>
      </p:sp>
      <p:sp>
        <p:nvSpPr>
          <p:cNvPr id="6" name="Slide Number Placeholder 5">
            <a:extLst>
              <a:ext uri="{FF2B5EF4-FFF2-40B4-BE49-F238E27FC236}">
                <a16:creationId xmlns:a16="http://schemas.microsoft.com/office/drawing/2014/main" id="{C45190B5-D3DC-430B-AFD7-74FC861922D1}"/>
              </a:ext>
            </a:extLst>
          </p:cNvPr>
          <p:cNvSpPr txBox="1">
            <a:spLocks noGrp="1"/>
          </p:cNvSpPr>
          <p:nvPr>
            <p:ph type="sldNum" sz="quarter" idx="8"/>
          </p:nvPr>
        </p:nvSpPr>
        <p:spPr/>
        <p:txBody>
          <a:bodyPr/>
          <a:lstStyle>
            <a:lvl1pPr>
              <a:defRPr>
                <a:solidFill>
                  <a:srgbClr val="FFFFFF"/>
                </a:solidFill>
              </a:defRPr>
            </a:lvl1pPr>
          </a:lstStyle>
          <a:p>
            <a:pPr lvl="0"/>
            <a:r>
              <a:rPr lang="en-US"/>
              <a:t>|   </a:t>
            </a:r>
            <a:fld id="{00A97F17-F549-4CE5-9B2D-CC73942AB98B}" type="slidenum">
              <a:t>‹#›</a:t>
            </a:fld>
            <a:endParaRPr lang="en-US"/>
          </a:p>
        </p:txBody>
      </p:sp>
      <p:pic>
        <p:nvPicPr>
          <p:cNvPr id="7" name="Picture 9" descr="UCAS-Right_aligned-White_box-Keyline-CMYK.eps">
            <a:extLst>
              <a:ext uri="{FF2B5EF4-FFF2-40B4-BE49-F238E27FC236}">
                <a16:creationId xmlns:a16="http://schemas.microsoft.com/office/drawing/2014/main" id="{A708C878-628E-48E9-9964-E6ED756D1B0E}"/>
              </a:ext>
            </a:extLst>
          </p:cNvPr>
          <p:cNvPicPr>
            <a:picLocks noChangeAspect="1"/>
          </p:cNvPicPr>
          <p:nvPr/>
        </p:nvPicPr>
        <p:blipFill>
          <a:blip r:embed="rId2"/>
          <a:srcRect/>
          <a:stretch>
            <a:fillRect/>
          </a:stretch>
        </p:blipFill>
        <p:spPr>
          <a:xfrm>
            <a:off x="10544178" y="449067"/>
            <a:ext cx="1647821" cy="449263"/>
          </a:xfrm>
          <a:prstGeom prst="rect">
            <a:avLst/>
          </a:prstGeom>
          <a:noFill/>
          <a:ln cap="flat">
            <a:noFill/>
          </a:ln>
        </p:spPr>
      </p:pic>
      <p:sp>
        <p:nvSpPr>
          <p:cNvPr id="8" name="Rectangle 11">
            <a:extLst>
              <a:ext uri="{FF2B5EF4-FFF2-40B4-BE49-F238E27FC236}">
                <a16:creationId xmlns:a16="http://schemas.microsoft.com/office/drawing/2014/main" id="{E2D4FA70-63A0-4B33-A33D-A40FD5438D46}"/>
              </a:ext>
            </a:extLst>
          </p:cNvPr>
          <p:cNvSpPr/>
          <p:nvPr/>
        </p:nvSpPr>
        <p:spPr>
          <a:xfrm>
            <a:off x="584814" y="466002"/>
            <a:ext cx="1050693" cy="131100"/>
          </a:xfrm>
          <a:prstGeom prst="rect">
            <a:avLst/>
          </a:prstGeom>
          <a:solidFill>
            <a:srgbClr val="1F2834"/>
          </a:solidFill>
          <a:ln cap="flat">
            <a:noFill/>
            <a:prstDash val="solid"/>
          </a:ln>
        </p:spPr>
        <p:txBody>
          <a:bodyPr vert="horz" wrap="square" lIns="121920" tIns="60960" rIns="121920" bIns="60960" anchor="ctr" anchorCtr="1" compatLnSpc="1">
            <a:noAutofit/>
          </a:bodyPr>
          <a:lstStyle/>
          <a:p>
            <a:pPr marL="0" marR="0" lvl="0" indent="0" algn="ctr" defTabSz="609585"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2400" b="0" i="0" u="none" strike="noStrike" kern="1200" cap="none" spc="0" baseline="0">
              <a:solidFill>
                <a:srgbClr val="FFFFFF"/>
              </a:solidFill>
              <a:uFillTx/>
              <a:latin typeface="Calibri"/>
            </a:endParaRPr>
          </a:p>
        </p:txBody>
      </p:sp>
      <p:sp>
        <p:nvSpPr>
          <p:cNvPr id="9" name="Text Placeholder 4">
            <a:extLst>
              <a:ext uri="{FF2B5EF4-FFF2-40B4-BE49-F238E27FC236}">
                <a16:creationId xmlns:a16="http://schemas.microsoft.com/office/drawing/2014/main" id="{C9D88B81-CAE4-48CC-8317-1E54287C02DB}"/>
              </a:ext>
            </a:extLst>
          </p:cNvPr>
          <p:cNvSpPr txBox="1">
            <a:spLocks noGrp="1"/>
          </p:cNvSpPr>
          <p:nvPr>
            <p:ph type="body" idx="4294967295"/>
          </p:nvPr>
        </p:nvSpPr>
        <p:spPr>
          <a:xfrm>
            <a:off x="383121" y="2372782"/>
            <a:ext cx="685800" cy="605369"/>
          </a:xfrm>
          <a:solidFill>
            <a:srgbClr val="5DB88D"/>
          </a:solidFill>
        </p:spPr>
        <p:txBody>
          <a:bodyPr anchor="ctr" anchorCtr="1"/>
          <a:lstStyle>
            <a:lvl1pPr marL="0" indent="0" algn="ctr">
              <a:buNone/>
              <a:defRPr lang="en-GB" b="1">
                <a:solidFill>
                  <a:srgbClr val="FFFFFF"/>
                </a:solidFill>
              </a:defRPr>
            </a:lvl1pPr>
          </a:lstStyle>
          <a:p>
            <a:pPr lvl="0"/>
            <a:r>
              <a:rPr lang="en-GB"/>
              <a:t>#</a:t>
            </a:r>
            <a:endParaRPr lang="en-US"/>
          </a:p>
        </p:txBody>
      </p:sp>
      <p:sp>
        <p:nvSpPr>
          <p:cNvPr id="10" name="Text Placeholder 4">
            <a:extLst>
              <a:ext uri="{FF2B5EF4-FFF2-40B4-BE49-F238E27FC236}">
                <a16:creationId xmlns:a16="http://schemas.microsoft.com/office/drawing/2014/main" id="{2136320C-56E7-4E6C-83D4-1097BFD5AF40}"/>
              </a:ext>
            </a:extLst>
          </p:cNvPr>
          <p:cNvSpPr txBox="1">
            <a:spLocks noGrp="1"/>
          </p:cNvSpPr>
          <p:nvPr>
            <p:ph type="body" idx="4294967295"/>
          </p:nvPr>
        </p:nvSpPr>
        <p:spPr>
          <a:xfrm>
            <a:off x="383121" y="3164641"/>
            <a:ext cx="685800" cy="605369"/>
          </a:xfrm>
          <a:solidFill>
            <a:srgbClr val="5DB88D"/>
          </a:solidFill>
        </p:spPr>
        <p:txBody>
          <a:bodyPr anchor="ctr" anchorCtr="1"/>
          <a:lstStyle>
            <a:lvl1pPr marL="0" indent="0" algn="ctr">
              <a:buNone/>
              <a:defRPr lang="en-GB" b="1">
                <a:solidFill>
                  <a:srgbClr val="FFFFFF"/>
                </a:solidFill>
              </a:defRPr>
            </a:lvl1pPr>
          </a:lstStyle>
          <a:p>
            <a:pPr lvl="0"/>
            <a:r>
              <a:rPr lang="en-GB"/>
              <a:t>#</a:t>
            </a:r>
            <a:endParaRPr lang="en-US"/>
          </a:p>
        </p:txBody>
      </p:sp>
      <p:sp>
        <p:nvSpPr>
          <p:cNvPr id="11" name="Text Placeholder 4">
            <a:extLst>
              <a:ext uri="{FF2B5EF4-FFF2-40B4-BE49-F238E27FC236}">
                <a16:creationId xmlns:a16="http://schemas.microsoft.com/office/drawing/2014/main" id="{61A278E6-DFC1-4906-B729-E91C71230820}"/>
              </a:ext>
            </a:extLst>
          </p:cNvPr>
          <p:cNvSpPr txBox="1">
            <a:spLocks noGrp="1"/>
          </p:cNvSpPr>
          <p:nvPr>
            <p:ph type="body" idx="4294967295"/>
          </p:nvPr>
        </p:nvSpPr>
        <p:spPr>
          <a:xfrm>
            <a:off x="383121" y="3969057"/>
            <a:ext cx="685800" cy="605369"/>
          </a:xfrm>
          <a:solidFill>
            <a:srgbClr val="5DB88D"/>
          </a:solidFill>
        </p:spPr>
        <p:txBody>
          <a:bodyPr anchor="ctr" anchorCtr="1"/>
          <a:lstStyle>
            <a:lvl1pPr marL="0" indent="0" algn="ctr">
              <a:buNone/>
              <a:defRPr lang="en-GB" b="1">
                <a:solidFill>
                  <a:srgbClr val="FFFFFF"/>
                </a:solidFill>
              </a:defRPr>
            </a:lvl1pPr>
          </a:lstStyle>
          <a:p>
            <a:pPr lvl="0"/>
            <a:r>
              <a:rPr lang="en-GB"/>
              <a:t>#</a:t>
            </a:r>
            <a:endParaRPr lang="en-US"/>
          </a:p>
        </p:txBody>
      </p:sp>
      <p:sp>
        <p:nvSpPr>
          <p:cNvPr id="12" name="Text Placeholder 4">
            <a:extLst>
              <a:ext uri="{FF2B5EF4-FFF2-40B4-BE49-F238E27FC236}">
                <a16:creationId xmlns:a16="http://schemas.microsoft.com/office/drawing/2014/main" id="{6B310C34-6827-4C23-926A-16AE542E6DCF}"/>
              </a:ext>
            </a:extLst>
          </p:cNvPr>
          <p:cNvSpPr txBox="1">
            <a:spLocks noGrp="1"/>
          </p:cNvSpPr>
          <p:nvPr>
            <p:ph type="body" idx="4294967295"/>
          </p:nvPr>
        </p:nvSpPr>
        <p:spPr>
          <a:xfrm>
            <a:off x="383121" y="4773473"/>
            <a:ext cx="685800" cy="605369"/>
          </a:xfrm>
          <a:solidFill>
            <a:srgbClr val="5DB88D"/>
          </a:solidFill>
        </p:spPr>
        <p:txBody>
          <a:bodyPr anchor="ctr" anchorCtr="1"/>
          <a:lstStyle>
            <a:lvl1pPr marL="0" indent="0" algn="ctr">
              <a:buNone/>
              <a:defRPr lang="en-GB" b="1">
                <a:solidFill>
                  <a:srgbClr val="FFFFFF"/>
                </a:solidFill>
              </a:defRPr>
            </a:lvl1pPr>
          </a:lstStyle>
          <a:p>
            <a:pPr lvl="0"/>
            <a:r>
              <a:rPr lang="en-GB"/>
              <a:t>#</a:t>
            </a:r>
            <a:endParaRPr lang="en-US"/>
          </a:p>
        </p:txBody>
      </p:sp>
      <p:sp>
        <p:nvSpPr>
          <p:cNvPr id="13" name="Text Placeholder 4">
            <a:extLst>
              <a:ext uri="{FF2B5EF4-FFF2-40B4-BE49-F238E27FC236}">
                <a16:creationId xmlns:a16="http://schemas.microsoft.com/office/drawing/2014/main" id="{8372116B-537D-4A41-BF12-FCB3CD3CBF5A}"/>
              </a:ext>
            </a:extLst>
          </p:cNvPr>
          <p:cNvSpPr txBox="1">
            <a:spLocks noGrp="1"/>
          </p:cNvSpPr>
          <p:nvPr>
            <p:ph type="body" idx="4294967295"/>
          </p:nvPr>
        </p:nvSpPr>
        <p:spPr>
          <a:xfrm>
            <a:off x="6089476" y="2372782"/>
            <a:ext cx="685800" cy="605369"/>
          </a:xfrm>
          <a:solidFill>
            <a:srgbClr val="5DB88D"/>
          </a:solidFill>
        </p:spPr>
        <p:txBody>
          <a:bodyPr anchor="ctr" anchorCtr="1"/>
          <a:lstStyle>
            <a:lvl1pPr marL="0" indent="0" algn="ctr">
              <a:buNone/>
              <a:defRPr lang="en-GB" b="1">
                <a:solidFill>
                  <a:srgbClr val="FFFFFF"/>
                </a:solidFill>
              </a:defRPr>
            </a:lvl1pPr>
          </a:lstStyle>
          <a:p>
            <a:pPr lvl="0"/>
            <a:r>
              <a:rPr lang="en-GB"/>
              <a:t>#</a:t>
            </a:r>
            <a:endParaRPr lang="en-US"/>
          </a:p>
        </p:txBody>
      </p:sp>
      <p:sp>
        <p:nvSpPr>
          <p:cNvPr id="14" name="Text Placeholder 4">
            <a:extLst>
              <a:ext uri="{FF2B5EF4-FFF2-40B4-BE49-F238E27FC236}">
                <a16:creationId xmlns:a16="http://schemas.microsoft.com/office/drawing/2014/main" id="{9434C675-C791-459B-AE56-CD73E98164EC}"/>
              </a:ext>
            </a:extLst>
          </p:cNvPr>
          <p:cNvSpPr txBox="1">
            <a:spLocks noGrp="1"/>
          </p:cNvSpPr>
          <p:nvPr>
            <p:ph type="body" idx="4294967295"/>
          </p:nvPr>
        </p:nvSpPr>
        <p:spPr>
          <a:xfrm>
            <a:off x="6089476" y="3164641"/>
            <a:ext cx="685800" cy="605369"/>
          </a:xfrm>
          <a:solidFill>
            <a:srgbClr val="5DB88D"/>
          </a:solidFill>
        </p:spPr>
        <p:txBody>
          <a:bodyPr anchor="ctr" anchorCtr="1"/>
          <a:lstStyle>
            <a:lvl1pPr marL="0" indent="0" algn="ctr">
              <a:buNone/>
              <a:defRPr lang="en-GB" b="1">
                <a:solidFill>
                  <a:srgbClr val="FFFFFF"/>
                </a:solidFill>
              </a:defRPr>
            </a:lvl1pPr>
          </a:lstStyle>
          <a:p>
            <a:pPr lvl="0"/>
            <a:r>
              <a:rPr lang="en-GB"/>
              <a:t>#</a:t>
            </a:r>
            <a:endParaRPr lang="en-US"/>
          </a:p>
        </p:txBody>
      </p:sp>
      <p:sp>
        <p:nvSpPr>
          <p:cNvPr id="15" name="Text Placeholder 4">
            <a:extLst>
              <a:ext uri="{FF2B5EF4-FFF2-40B4-BE49-F238E27FC236}">
                <a16:creationId xmlns:a16="http://schemas.microsoft.com/office/drawing/2014/main" id="{4DF4FBAC-425E-4053-9EE6-033EA336F165}"/>
              </a:ext>
            </a:extLst>
          </p:cNvPr>
          <p:cNvSpPr txBox="1">
            <a:spLocks noGrp="1"/>
          </p:cNvSpPr>
          <p:nvPr>
            <p:ph type="body" idx="4294967295"/>
          </p:nvPr>
        </p:nvSpPr>
        <p:spPr>
          <a:xfrm>
            <a:off x="6089476" y="3969057"/>
            <a:ext cx="685800" cy="605369"/>
          </a:xfrm>
          <a:solidFill>
            <a:srgbClr val="5DB88D"/>
          </a:solidFill>
        </p:spPr>
        <p:txBody>
          <a:bodyPr anchor="ctr" anchorCtr="1"/>
          <a:lstStyle>
            <a:lvl1pPr marL="0" indent="0" algn="ctr">
              <a:buNone/>
              <a:defRPr lang="en-GB" b="1">
                <a:solidFill>
                  <a:srgbClr val="FFFFFF"/>
                </a:solidFill>
              </a:defRPr>
            </a:lvl1pPr>
          </a:lstStyle>
          <a:p>
            <a:pPr lvl="0"/>
            <a:r>
              <a:rPr lang="en-GB"/>
              <a:t>#</a:t>
            </a:r>
            <a:endParaRPr lang="en-US"/>
          </a:p>
        </p:txBody>
      </p:sp>
      <p:sp>
        <p:nvSpPr>
          <p:cNvPr id="16" name="Text Placeholder 4">
            <a:extLst>
              <a:ext uri="{FF2B5EF4-FFF2-40B4-BE49-F238E27FC236}">
                <a16:creationId xmlns:a16="http://schemas.microsoft.com/office/drawing/2014/main" id="{CD3D8950-B256-43D4-A2F6-78E2BB3E3E61}"/>
              </a:ext>
            </a:extLst>
          </p:cNvPr>
          <p:cNvSpPr txBox="1">
            <a:spLocks noGrp="1"/>
          </p:cNvSpPr>
          <p:nvPr>
            <p:ph type="body" idx="4294967295"/>
          </p:nvPr>
        </p:nvSpPr>
        <p:spPr>
          <a:xfrm>
            <a:off x="6089476" y="4773473"/>
            <a:ext cx="685800" cy="605369"/>
          </a:xfrm>
          <a:solidFill>
            <a:srgbClr val="5DB88D"/>
          </a:solidFill>
        </p:spPr>
        <p:txBody>
          <a:bodyPr anchor="ctr" anchorCtr="1"/>
          <a:lstStyle>
            <a:lvl1pPr marL="0" indent="0" algn="ctr">
              <a:buNone/>
              <a:defRPr lang="en-GB" b="1">
                <a:solidFill>
                  <a:srgbClr val="FFFFFF"/>
                </a:solidFill>
              </a:defRPr>
            </a:lvl1pPr>
          </a:lstStyle>
          <a:p>
            <a:pPr lvl="0"/>
            <a:r>
              <a:rPr lang="en-GB"/>
              <a:t>#</a:t>
            </a:r>
            <a:endParaRPr lang="en-US"/>
          </a:p>
        </p:txBody>
      </p:sp>
      <p:sp>
        <p:nvSpPr>
          <p:cNvPr id="17" name="Text Placeholder 30">
            <a:extLst>
              <a:ext uri="{FF2B5EF4-FFF2-40B4-BE49-F238E27FC236}">
                <a16:creationId xmlns:a16="http://schemas.microsoft.com/office/drawing/2014/main" id="{80EC86AD-E3B1-432B-9A3D-4A629635A814}"/>
              </a:ext>
            </a:extLst>
          </p:cNvPr>
          <p:cNvSpPr txBox="1">
            <a:spLocks noGrp="1"/>
          </p:cNvSpPr>
          <p:nvPr>
            <p:ph type="body" idx="4294967295"/>
          </p:nvPr>
        </p:nvSpPr>
        <p:spPr>
          <a:xfrm>
            <a:off x="1244595" y="2372782"/>
            <a:ext cx="4347629" cy="605369"/>
          </a:xfrm>
        </p:spPr>
        <p:txBody>
          <a:bodyPr anchor="ctr"/>
          <a:lstStyle>
            <a:lvl1pPr marL="0" indent="0">
              <a:buNone/>
              <a:defRPr lang="en-GB"/>
            </a:lvl1pPr>
          </a:lstStyle>
          <a:p>
            <a:pPr lvl="0"/>
            <a:r>
              <a:rPr lang="en-GB"/>
              <a:t>Type in item</a:t>
            </a:r>
            <a:endParaRPr lang="en-US"/>
          </a:p>
        </p:txBody>
      </p:sp>
      <p:sp>
        <p:nvSpPr>
          <p:cNvPr id="18" name="Text Placeholder 30">
            <a:extLst>
              <a:ext uri="{FF2B5EF4-FFF2-40B4-BE49-F238E27FC236}">
                <a16:creationId xmlns:a16="http://schemas.microsoft.com/office/drawing/2014/main" id="{45B1D2E6-4F7E-4058-A506-A06CDCCFEED7}"/>
              </a:ext>
            </a:extLst>
          </p:cNvPr>
          <p:cNvSpPr txBox="1">
            <a:spLocks noGrp="1"/>
          </p:cNvSpPr>
          <p:nvPr>
            <p:ph type="body" idx="4294967295"/>
          </p:nvPr>
        </p:nvSpPr>
        <p:spPr>
          <a:xfrm>
            <a:off x="1244595" y="3164641"/>
            <a:ext cx="4347629" cy="605369"/>
          </a:xfrm>
        </p:spPr>
        <p:txBody>
          <a:bodyPr anchor="ctr"/>
          <a:lstStyle>
            <a:lvl1pPr marL="0" indent="0">
              <a:buNone/>
              <a:defRPr lang="en-GB"/>
            </a:lvl1pPr>
          </a:lstStyle>
          <a:p>
            <a:pPr lvl="0"/>
            <a:r>
              <a:rPr lang="en-GB"/>
              <a:t>Type in item</a:t>
            </a:r>
            <a:endParaRPr lang="en-US"/>
          </a:p>
        </p:txBody>
      </p:sp>
      <p:sp>
        <p:nvSpPr>
          <p:cNvPr id="19" name="Text Placeholder 30">
            <a:extLst>
              <a:ext uri="{FF2B5EF4-FFF2-40B4-BE49-F238E27FC236}">
                <a16:creationId xmlns:a16="http://schemas.microsoft.com/office/drawing/2014/main" id="{4E29F8D8-829D-4860-8E93-173E84AEC131}"/>
              </a:ext>
            </a:extLst>
          </p:cNvPr>
          <p:cNvSpPr txBox="1">
            <a:spLocks noGrp="1"/>
          </p:cNvSpPr>
          <p:nvPr>
            <p:ph type="body" idx="4294967295"/>
          </p:nvPr>
        </p:nvSpPr>
        <p:spPr>
          <a:xfrm>
            <a:off x="1244595" y="3969057"/>
            <a:ext cx="4347629" cy="605369"/>
          </a:xfrm>
        </p:spPr>
        <p:txBody>
          <a:bodyPr anchor="ctr"/>
          <a:lstStyle>
            <a:lvl1pPr marL="0" indent="0">
              <a:buNone/>
              <a:defRPr lang="en-GB"/>
            </a:lvl1pPr>
          </a:lstStyle>
          <a:p>
            <a:pPr lvl="0"/>
            <a:r>
              <a:rPr lang="en-GB"/>
              <a:t>Type in item</a:t>
            </a:r>
            <a:endParaRPr lang="en-US"/>
          </a:p>
        </p:txBody>
      </p:sp>
      <p:sp>
        <p:nvSpPr>
          <p:cNvPr id="20" name="Text Placeholder 30">
            <a:extLst>
              <a:ext uri="{FF2B5EF4-FFF2-40B4-BE49-F238E27FC236}">
                <a16:creationId xmlns:a16="http://schemas.microsoft.com/office/drawing/2014/main" id="{E5FA78E3-CE0C-4786-8274-3908A8C3CBAE}"/>
              </a:ext>
            </a:extLst>
          </p:cNvPr>
          <p:cNvSpPr txBox="1">
            <a:spLocks noGrp="1"/>
          </p:cNvSpPr>
          <p:nvPr>
            <p:ph type="body" idx="4294967295"/>
          </p:nvPr>
        </p:nvSpPr>
        <p:spPr>
          <a:xfrm>
            <a:off x="1244595" y="4773473"/>
            <a:ext cx="4347629" cy="605369"/>
          </a:xfrm>
        </p:spPr>
        <p:txBody>
          <a:bodyPr anchor="ctr"/>
          <a:lstStyle>
            <a:lvl1pPr marL="0" indent="0">
              <a:buNone/>
              <a:defRPr lang="en-GB"/>
            </a:lvl1pPr>
          </a:lstStyle>
          <a:p>
            <a:pPr lvl="0"/>
            <a:r>
              <a:rPr lang="en-GB"/>
              <a:t>Type in item</a:t>
            </a:r>
            <a:endParaRPr lang="en-US"/>
          </a:p>
        </p:txBody>
      </p:sp>
      <p:sp>
        <p:nvSpPr>
          <p:cNvPr id="21" name="Text Placeholder 30">
            <a:extLst>
              <a:ext uri="{FF2B5EF4-FFF2-40B4-BE49-F238E27FC236}">
                <a16:creationId xmlns:a16="http://schemas.microsoft.com/office/drawing/2014/main" id="{3614EC04-4611-42D8-893D-1B94BA46D83F}"/>
              </a:ext>
            </a:extLst>
          </p:cNvPr>
          <p:cNvSpPr txBox="1">
            <a:spLocks noGrp="1"/>
          </p:cNvSpPr>
          <p:nvPr>
            <p:ph type="body" idx="4294967295"/>
          </p:nvPr>
        </p:nvSpPr>
        <p:spPr>
          <a:xfrm>
            <a:off x="6938394" y="2372782"/>
            <a:ext cx="4347629" cy="605369"/>
          </a:xfrm>
        </p:spPr>
        <p:txBody>
          <a:bodyPr anchor="ctr"/>
          <a:lstStyle>
            <a:lvl1pPr marL="0" indent="0">
              <a:buNone/>
              <a:defRPr lang="en-GB"/>
            </a:lvl1pPr>
          </a:lstStyle>
          <a:p>
            <a:pPr lvl="0"/>
            <a:r>
              <a:rPr lang="en-GB"/>
              <a:t>Type in item</a:t>
            </a:r>
            <a:endParaRPr lang="en-US"/>
          </a:p>
        </p:txBody>
      </p:sp>
      <p:sp>
        <p:nvSpPr>
          <p:cNvPr id="22" name="Text Placeholder 30">
            <a:extLst>
              <a:ext uri="{FF2B5EF4-FFF2-40B4-BE49-F238E27FC236}">
                <a16:creationId xmlns:a16="http://schemas.microsoft.com/office/drawing/2014/main" id="{095C9A6C-FBA2-42FF-AB4D-A3061E41C4BF}"/>
              </a:ext>
            </a:extLst>
          </p:cNvPr>
          <p:cNvSpPr txBox="1">
            <a:spLocks noGrp="1"/>
          </p:cNvSpPr>
          <p:nvPr>
            <p:ph type="body" idx="4294967295"/>
          </p:nvPr>
        </p:nvSpPr>
        <p:spPr>
          <a:xfrm>
            <a:off x="6938394" y="3164641"/>
            <a:ext cx="4347629" cy="605369"/>
          </a:xfrm>
        </p:spPr>
        <p:txBody>
          <a:bodyPr anchor="ctr"/>
          <a:lstStyle>
            <a:lvl1pPr marL="0" indent="0">
              <a:buNone/>
              <a:defRPr lang="en-GB"/>
            </a:lvl1pPr>
          </a:lstStyle>
          <a:p>
            <a:pPr lvl="0"/>
            <a:r>
              <a:rPr lang="en-GB"/>
              <a:t>Type in item</a:t>
            </a:r>
            <a:endParaRPr lang="en-US"/>
          </a:p>
        </p:txBody>
      </p:sp>
      <p:sp>
        <p:nvSpPr>
          <p:cNvPr id="23" name="Text Placeholder 30">
            <a:extLst>
              <a:ext uri="{FF2B5EF4-FFF2-40B4-BE49-F238E27FC236}">
                <a16:creationId xmlns:a16="http://schemas.microsoft.com/office/drawing/2014/main" id="{2F7025CB-6A24-4AD1-B213-7D5801CF0741}"/>
              </a:ext>
            </a:extLst>
          </p:cNvPr>
          <p:cNvSpPr txBox="1">
            <a:spLocks noGrp="1"/>
          </p:cNvSpPr>
          <p:nvPr>
            <p:ph type="body" idx="4294967295"/>
          </p:nvPr>
        </p:nvSpPr>
        <p:spPr>
          <a:xfrm>
            <a:off x="6938394" y="3969057"/>
            <a:ext cx="4347629" cy="605369"/>
          </a:xfrm>
        </p:spPr>
        <p:txBody>
          <a:bodyPr anchor="ctr"/>
          <a:lstStyle>
            <a:lvl1pPr marL="0" indent="0">
              <a:buNone/>
              <a:defRPr lang="en-GB"/>
            </a:lvl1pPr>
          </a:lstStyle>
          <a:p>
            <a:pPr lvl="0"/>
            <a:r>
              <a:rPr lang="en-GB"/>
              <a:t>Type in item</a:t>
            </a:r>
            <a:endParaRPr lang="en-US"/>
          </a:p>
        </p:txBody>
      </p:sp>
      <p:sp>
        <p:nvSpPr>
          <p:cNvPr id="24" name="Text Placeholder 30">
            <a:extLst>
              <a:ext uri="{FF2B5EF4-FFF2-40B4-BE49-F238E27FC236}">
                <a16:creationId xmlns:a16="http://schemas.microsoft.com/office/drawing/2014/main" id="{2BA9C483-98B6-4742-8821-87755637E340}"/>
              </a:ext>
            </a:extLst>
          </p:cNvPr>
          <p:cNvSpPr txBox="1">
            <a:spLocks noGrp="1"/>
          </p:cNvSpPr>
          <p:nvPr>
            <p:ph type="body" idx="4294967295"/>
          </p:nvPr>
        </p:nvSpPr>
        <p:spPr>
          <a:xfrm>
            <a:off x="6938394" y="4773473"/>
            <a:ext cx="4347629" cy="605369"/>
          </a:xfrm>
        </p:spPr>
        <p:txBody>
          <a:bodyPr anchor="ctr"/>
          <a:lstStyle>
            <a:lvl1pPr marL="0" indent="0">
              <a:buNone/>
              <a:defRPr lang="en-GB"/>
            </a:lvl1pPr>
          </a:lstStyle>
          <a:p>
            <a:pPr lvl="0"/>
            <a:r>
              <a:rPr lang="en-GB"/>
              <a:t>Type in item</a:t>
            </a:r>
            <a:endParaRPr lang="en-US"/>
          </a:p>
        </p:txBody>
      </p:sp>
    </p:spTree>
    <p:extLst>
      <p:ext uri="{BB962C8B-B14F-4D97-AF65-F5344CB8AC3E}">
        <p14:creationId xmlns:p14="http://schemas.microsoft.com/office/powerpoint/2010/main" val="302516897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p:cSld name="Agenda 4">
    <p:spTree>
      <p:nvGrpSpPr>
        <p:cNvPr id="1" name=""/>
        <p:cNvGrpSpPr/>
        <p:nvPr/>
      </p:nvGrpSpPr>
      <p:grpSpPr>
        <a:xfrm>
          <a:off x="0" y="0"/>
          <a:ext cx="0" cy="0"/>
          <a:chOff x="0" y="0"/>
          <a:chExt cx="0" cy="0"/>
        </a:xfrm>
      </p:grpSpPr>
      <p:sp>
        <p:nvSpPr>
          <p:cNvPr id="2" name="Rectangle 10">
            <a:extLst>
              <a:ext uri="{FF2B5EF4-FFF2-40B4-BE49-F238E27FC236}">
                <a16:creationId xmlns:a16="http://schemas.microsoft.com/office/drawing/2014/main" id="{765130AA-4D69-46DA-ADAB-55936819B9C1}"/>
              </a:ext>
            </a:extLst>
          </p:cNvPr>
          <p:cNvSpPr/>
          <p:nvPr/>
        </p:nvSpPr>
        <p:spPr>
          <a:xfrm>
            <a:off x="0" y="6176967"/>
            <a:ext cx="12192000" cy="681032"/>
          </a:xfrm>
          <a:prstGeom prst="rect">
            <a:avLst/>
          </a:prstGeom>
          <a:solidFill>
            <a:srgbClr val="1F2834"/>
          </a:solidFill>
          <a:ln cap="flat">
            <a:noFill/>
            <a:prstDash val="solid"/>
          </a:ln>
        </p:spPr>
        <p:txBody>
          <a:bodyPr vert="horz" wrap="square" lIns="121920" tIns="60960" rIns="121920" bIns="60960" anchor="ctr" anchorCtr="1" compatLnSpc="1">
            <a:noAutofit/>
          </a:bodyPr>
          <a:lstStyle/>
          <a:p>
            <a:pPr marL="0" marR="0" lvl="0" indent="0" algn="ctr" defTabSz="609585"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2400" b="0" i="0" u="none" strike="noStrike" kern="1200" cap="none" spc="0" baseline="0">
              <a:solidFill>
                <a:srgbClr val="836CD8"/>
              </a:solidFill>
              <a:uFillTx/>
              <a:latin typeface="Calibri"/>
            </a:endParaRPr>
          </a:p>
        </p:txBody>
      </p:sp>
      <p:sp>
        <p:nvSpPr>
          <p:cNvPr id="3" name="Title 1">
            <a:extLst>
              <a:ext uri="{FF2B5EF4-FFF2-40B4-BE49-F238E27FC236}">
                <a16:creationId xmlns:a16="http://schemas.microsoft.com/office/drawing/2014/main" id="{D99A7DD2-BC16-453B-9673-45C5E56C1D47}"/>
              </a:ext>
            </a:extLst>
          </p:cNvPr>
          <p:cNvSpPr txBox="1">
            <a:spLocks noGrp="1"/>
          </p:cNvSpPr>
          <p:nvPr>
            <p:ph type="title"/>
          </p:nvPr>
        </p:nvSpPr>
        <p:spPr/>
        <p:txBody>
          <a:bodyPr/>
          <a:lstStyle>
            <a:lvl1pPr>
              <a:defRPr/>
            </a:lvl1pPr>
          </a:lstStyle>
          <a:p>
            <a:pPr lvl="0"/>
            <a:r>
              <a:rPr lang="en-GB"/>
              <a:t>Click to edit </a:t>
            </a:r>
            <a:br>
              <a:rPr lang="en-GB"/>
            </a:br>
            <a:r>
              <a:rPr lang="en-GB"/>
              <a:t>Master title style</a:t>
            </a:r>
            <a:endParaRPr lang="en-US"/>
          </a:p>
        </p:txBody>
      </p:sp>
      <p:sp>
        <p:nvSpPr>
          <p:cNvPr id="4" name="Date Placeholder 3">
            <a:extLst>
              <a:ext uri="{FF2B5EF4-FFF2-40B4-BE49-F238E27FC236}">
                <a16:creationId xmlns:a16="http://schemas.microsoft.com/office/drawing/2014/main" id="{57E2FAAF-80F2-473F-AF01-3C35F82B136C}"/>
              </a:ext>
            </a:extLst>
          </p:cNvPr>
          <p:cNvSpPr txBox="1">
            <a:spLocks noGrp="1"/>
          </p:cNvSpPr>
          <p:nvPr>
            <p:ph type="dt" sz="half" idx="7"/>
          </p:nvPr>
        </p:nvSpPr>
        <p:spPr/>
        <p:txBody>
          <a:bodyPr/>
          <a:lstStyle>
            <a:lvl1pPr>
              <a:defRPr>
                <a:solidFill>
                  <a:srgbClr val="FFFFFF"/>
                </a:solidFill>
              </a:defRPr>
            </a:lvl1pPr>
          </a:lstStyle>
          <a:p>
            <a:pPr lvl="0"/>
            <a:fld id="{B96CC675-72F7-4AF8-853B-E7B7DC65B059}" type="datetime4">
              <a:rPr lang="en-GB"/>
              <a:pPr lvl="0"/>
              <a:t>02 October 2026</a:t>
            </a:fld>
            <a:endParaRPr lang="en-US"/>
          </a:p>
        </p:txBody>
      </p:sp>
      <p:sp>
        <p:nvSpPr>
          <p:cNvPr id="5" name="Footer Placeholder 4">
            <a:extLst>
              <a:ext uri="{FF2B5EF4-FFF2-40B4-BE49-F238E27FC236}">
                <a16:creationId xmlns:a16="http://schemas.microsoft.com/office/drawing/2014/main" id="{429756DE-1E72-4DDE-A227-D06F786DB4FC}"/>
              </a:ext>
            </a:extLst>
          </p:cNvPr>
          <p:cNvSpPr txBox="1">
            <a:spLocks noGrp="1"/>
          </p:cNvSpPr>
          <p:nvPr>
            <p:ph type="ftr" sz="quarter" idx="9"/>
          </p:nvPr>
        </p:nvSpPr>
        <p:spPr>
          <a:xfrm>
            <a:off x="383121" y="6405030"/>
            <a:ext cx="5976835" cy="301788"/>
          </a:xfrm>
        </p:spPr>
        <p:txBody>
          <a:bodyPr/>
          <a:lstStyle>
            <a:lvl1pPr>
              <a:defRPr>
                <a:solidFill>
                  <a:srgbClr val="FFFFFF"/>
                </a:solidFill>
              </a:defRPr>
            </a:lvl1pPr>
          </a:lstStyle>
          <a:p>
            <a:pPr lvl="0"/>
            <a:r>
              <a:rPr lang="en-US"/>
              <a:t>Security marking: PUBLIC/INTERNAL USE ONLY/CONFIDENTIAL</a:t>
            </a:r>
          </a:p>
        </p:txBody>
      </p:sp>
      <p:sp>
        <p:nvSpPr>
          <p:cNvPr id="6" name="Slide Number Placeholder 5">
            <a:extLst>
              <a:ext uri="{FF2B5EF4-FFF2-40B4-BE49-F238E27FC236}">
                <a16:creationId xmlns:a16="http://schemas.microsoft.com/office/drawing/2014/main" id="{1D21FA0C-49AF-40BB-A797-E9C7710B4ED2}"/>
              </a:ext>
            </a:extLst>
          </p:cNvPr>
          <p:cNvSpPr txBox="1">
            <a:spLocks noGrp="1"/>
          </p:cNvSpPr>
          <p:nvPr>
            <p:ph type="sldNum" sz="quarter" idx="8"/>
          </p:nvPr>
        </p:nvSpPr>
        <p:spPr/>
        <p:txBody>
          <a:bodyPr/>
          <a:lstStyle>
            <a:lvl1pPr>
              <a:defRPr>
                <a:solidFill>
                  <a:srgbClr val="FFFFFF"/>
                </a:solidFill>
              </a:defRPr>
            </a:lvl1pPr>
          </a:lstStyle>
          <a:p>
            <a:pPr lvl="0"/>
            <a:r>
              <a:rPr lang="en-US"/>
              <a:t>|   </a:t>
            </a:r>
            <a:fld id="{A7105E88-AC27-4931-991C-3804CDDDF352}" type="slidenum">
              <a:t>‹#›</a:t>
            </a:fld>
            <a:endParaRPr lang="en-US"/>
          </a:p>
        </p:txBody>
      </p:sp>
      <p:pic>
        <p:nvPicPr>
          <p:cNvPr id="7" name="Picture 9" descr="UCAS-Right_aligned-White_box-Keyline-CMYK.eps">
            <a:extLst>
              <a:ext uri="{FF2B5EF4-FFF2-40B4-BE49-F238E27FC236}">
                <a16:creationId xmlns:a16="http://schemas.microsoft.com/office/drawing/2014/main" id="{EEB018EC-67A1-4E3E-B6BB-976C8FE70580}"/>
              </a:ext>
            </a:extLst>
          </p:cNvPr>
          <p:cNvPicPr>
            <a:picLocks noChangeAspect="1"/>
          </p:cNvPicPr>
          <p:nvPr/>
        </p:nvPicPr>
        <p:blipFill>
          <a:blip r:embed="rId2"/>
          <a:srcRect/>
          <a:stretch>
            <a:fillRect/>
          </a:stretch>
        </p:blipFill>
        <p:spPr>
          <a:xfrm>
            <a:off x="10544178" y="449067"/>
            <a:ext cx="1647821" cy="449263"/>
          </a:xfrm>
          <a:prstGeom prst="rect">
            <a:avLst/>
          </a:prstGeom>
          <a:noFill/>
          <a:ln cap="flat">
            <a:noFill/>
          </a:ln>
        </p:spPr>
      </p:pic>
      <p:sp>
        <p:nvSpPr>
          <p:cNvPr id="8" name="Rectangle 11">
            <a:extLst>
              <a:ext uri="{FF2B5EF4-FFF2-40B4-BE49-F238E27FC236}">
                <a16:creationId xmlns:a16="http://schemas.microsoft.com/office/drawing/2014/main" id="{04C54707-1690-47B9-B266-FBE9308C50A5}"/>
              </a:ext>
            </a:extLst>
          </p:cNvPr>
          <p:cNvSpPr/>
          <p:nvPr/>
        </p:nvSpPr>
        <p:spPr>
          <a:xfrm>
            <a:off x="584814" y="466002"/>
            <a:ext cx="1050693" cy="131100"/>
          </a:xfrm>
          <a:prstGeom prst="rect">
            <a:avLst/>
          </a:prstGeom>
          <a:solidFill>
            <a:srgbClr val="1F2834"/>
          </a:solidFill>
          <a:ln cap="flat">
            <a:noFill/>
            <a:prstDash val="solid"/>
          </a:ln>
        </p:spPr>
        <p:txBody>
          <a:bodyPr vert="horz" wrap="square" lIns="121920" tIns="60960" rIns="121920" bIns="60960" anchor="ctr" anchorCtr="1" compatLnSpc="1">
            <a:noAutofit/>
          </a:bodyPr>
          <a:lstStyle/>
          <a:p>
            <a:pPr marL="0" marR="0" lvl="0" indent="0" algn="ctr" defTabSz="609585"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2400" b="0" i="0" u="none" strike="noStrike" kern="1200" cap="none" spc="0" baseline="0">
              <a:solidFill>
                <a:srgbClr val="FFFFFF"/>
              </a:solidFill>
              <a:uFillTx/>
              <a:latin typeface="Calibri"/>
            </a:endParaRPr>
          </a:p>
        </p:txBody>
      </p:sp>
      <p:sp>
        <p:nvSpPr>
          <p:cNvPr id="9" name="Text Placeholder 4">
            <a:extLst>
              <a:ext uri="{FF2B5EF4-FFF2-40B4-BE49-F238E27FC236}">
                <a16:creationId xmlns:a16="http://schemas.microsoft.com/office/drawing/2014/main" id="{733F178C-70C8-4FA5-AD35-E5DDCC827DC3}"/>
              </a:ext>
            </a:extLst>
          </p:cNvPr>
          <p:cNvSpPr txBox="1">
            <a:spLocks noGrp="1"/>
          </p:cNvSpPr>
          <p:nvPr>
            <p:ph type="body" idx="4294967295"/>
          </p:nvPr>
        </p:nvSpPr>
        <p:spPr>
          <a:xfrm>
            <a:off x="383121" y="2372782"/>
            <a:ext cx="685800" cy="605369"/>
          </a:xfrm>
          <a:solidFill>
            <a:srgbClr val="3B92D9"/>
          </a:solidFill>
        </p:spPr>
        <p:txBody>
          <a:bodyPr anchor="ctr" anchorCtr="1"/>
          <a:lstStyle>
            <a:lvl1pPr marL="0" indent="0" algn="ctr">
              <a:buNone/>
              <a:defRPr lang="en-GB" b="1">
                <a:solidFill>
                  <a:srgbClr val="FFFFFF"/>
                </a:solidFill>
              </a:defRPr>
            </a:lvl1pPr>
          </a:lstStyle>
          <a:p>
            <a:pPr lvl="0"/>
            <a:r>
              <a:rPr lang="en-GB"/>
              <a:t>#</a:t>
            </a:r>
            <a:endParaRPr lang="en-US"/>
          </a:p>
        </p:txBody>
      </p:sp>
      <p:sp>
        <p:nvSpPr>
          <p:cNvPr id="10" name="Text Placeholder 4">
            <a:extLst>
              <a:ext uri="{FF2B5EF4-FFF2-40B4-BE49-F238E27FC236}">
                <a16:creationId xmlns:a16="http://schemas.microsoft.com/office/drawing/2014/main" id="{A36F0DE8-026A-4B1D-BC4F-E0F6A51233AF}"/>
              </a:ext>
            </a:extLst>
          </p:cNvPr>
          <p:cNvSpPr txBox="1">
            <a:spLocks noGrp="1"/>
          </p:cNvSpPr>
          <p:nvPr>
            <p:ph type="body" idx="4294967295"/>
          </p:nvPr>
        </p:nvSpPr>
        <p:spPr>
          <a:xfrm>
            <a:off x="383121" y="3164641"/>
            <a:ext cx="685800" cy="605369"/>
          </a:xfrm>
          <a:solidFill>
            <a:srgbClr val="3B92D9"/>
          </a:solidFill>
        </p:spPr>
        <p:txBody>
          <a:bodyPr anchor="ctr" anchorCtr="1"/>
          <a:lstStyle>
            <a:lvl1pPr marL="0" indent="0" algn="ctr">
              <a:buNone/>
              <a:defRPr lang="en-GB" b="1">
                <a:solidFill>
                  <a:srgbClr val="FFFFFF"/>
                </a:solidFill>
              </a:defRPr>
            </a:lvl1pPr>
          </a:lstStyle>
          <a:p>
            <a:pPr lvl="0"/>
            <a:r>
              <a:rPr lang="en-GB"/>
              <a:t>#</a:t>
            </a:r>
            <a:endParaRPr lang="en-US"/>
          </a:p>
        </p:txBody>
      </p:sp>
      <p:sp>
        <p:nvSpPr>
          <p:cNvPr id="11" name="Text Placeholder 4">
            <a:extLst>
              <a:ext uri="{FF2B5EF4-FFF2-40B4-BE49-F238E27FC236}">
                <a16:creationId xmlns:a16="http://schemas.microsoft.com/office/drawing/2014/main" id="{459058B6-C88B-4C8B-9018-8B560B41426D}"/>
              </a:ext>
            </a:extLst>
          </p:cNvPr>
          <p:cNvSpPr txBox="1">
            <a:spLocks noGrp="1"/>
          </p:cNvSpPr>
          <p:nvPr>
            <p:ph type="body" idx="4294967295"/>
          </p:nvPr>
        </p:nvSpPr>
        <p:spPr>
          <a:xfrm>
            <a:off x="383121" y="3969057"/>
            <a:ext cx="685800" cy="605369"/>
          </a:xfrm>
          <a:solidFill>
            <a:srgbClr val="3B92D9"/>
          </a:solidFill>
        </p:spPr>
        <p:txBody>
          <a:bodyPr anchor="ctr" anchorCtr="1"/>
          <a:lstStyle>
            <a:lvl1pPr marL="0" indent="0" algn="ctr">
              <a:buNone/>
              <a:defRPr lang="en-GB" b="1">
                <a:solidFill>
                  <a:srgbClr val="FFFFFF"/>
                </a:solidFill>
              </a:defRPr>
            </a:lvl1pPr>
          </a:lstStyle>
          <a:p>
            <a:pPr lvl="0"/>
            <a:r>
              <a:rPr lang="en-GB"/>
              <a:t>#</a:t>
            </a:r>
            <a:endParaRPr lang="en-US"/>
          </a:p>
        </p:txBody>
      </p:sp>
      <p:sp>
        <p:nvSpPr>
          <p:cNvPr id="12" name="Text Placeholder 4">
            <a:extLst>
              <a:ext uri="{FF2B5EF4-FFF2-40B4-BE49-F238E27FC236}">
                <a16:creationId xmlns:a16="http://schemas.microsoft.com/office/drawing/2014/main" id="{66A77396-EAAF-4843-B8CD-45D230EF0D33}"/>
              </a:ext>
            </a:extLst>
          </p:cNvPr>
          <p:cNvSpPr txBox="1">
            <a:spLocks noGrp="1"/>
          </p:cNvSpPr>
          <p:nvPr>
            <p:ph type="body" idx="4294967295"/>
          </p:nvPr>
        </p:nvSpPr>
        <p:spPr>
          <a:xfrm>
            <a:off x="383121" y="4773473"/>
            <a:ext cx="685800" cy="605369"/>
          </a:xfrm>
          <a:solidFill>
            <a:srgbClr val="3B92D9"/>
          </a:solidFill>
        </p:spPr>
        <p:txBody>
          <a:bodyPr anchor="ctr" anchorCtr="1"/>
          <a:lstStyle>
            <a:lvl1pPr marL="0" indent="0" algn="ctr">
              <a:buNone/>
              <a:defRPr lang="en-GB" b="1">
                <a:solidFill>
                  <a:srgbClr val="FFFFFF"/>
                </a:solidFill>
              </a:defRPr>
            </a:lvl1pPr>
          </a:lstStyle>
          <a:p>
            <a:pPr lvl="0"/>
            <a:r>
              <a:rPr lang="en-GB"/>
              <a:t>#</a:t>
            </a:r>
            <a:endParaRPr lang="en-US"/>
          </a:p>
        </p:txBody>
      </p:sp>
      <p:sp>
        <p:nvSpPr>
          <p:cNvPr id="13" name="Text Placeholder 4">
            <a:extLst>
              <a:ext uri="{FF2B5EF4-FFF2-40B4-BE49-F238E27FC236}">
                <a16:creationId xmlns:a16="http://schemas.microsoft.com/office/drawing/2014/main" id="{0DD67092-3174-46DE-AA96-D5B880F40156}"/>
              </a:ext>
            </a:extLst>
          </p:cNvPr>
          <p:cNvSpPr txBox="1">
            <a:spLocks noGrp="1"/>
          </p:cNvSpPr>
          <p:nvPr>
            <p:ph type="body" idx="4294967295"/>
          </p:nvPr>
        </p:nvSpPr>
        <p:spPr>
          <a:xfrm>
            <a:off x="6089476" y="2372782"/>
            <a:ext cx="685800" cy="605369"/>
          </a:xfrm>
          <a:solidFill>
            <a:srgbClr val="3B92D9"/>
          </a:solidFill>
        </p:spPr>
        <p:txBody>
          <a:bodyPr anchor="ctr" anchorCtr="1"/>
          <a:lstStyle>
            <a:lvl1pPr marL="0" indent="0" algn="ctr">
              <a:buNone/>
              <a:defRPr lang="en-GB" b="1">
                <a:solidFill>
                  <a:srgbClr val="FFFFFF"/>
                </a:solidFill>
              </a:defRPr>
            </a:lvl1pPr>
          </a:lstStyle>
          <a:p>
            <a:pPr lvl="0"/>
            <a:r>
              <a:rPr lang="en-GB"/>
              <a:t>#</a:t>
            </a:r>
            <a:endParaRPr lang="en-US"/>
          </a:p>
        </p:txBody>
      </p:sp>
      <p:sp>
        <p:nvSpPr>
          <p:cNvPr id="14" name="Text Placeholder 4">
            <a:extLst>
              <a:ext uri="{FF2B5EF4-FFF2-40B4-BE49-F238E27FC236}">
                <a16:creationId xmlns:a16="http://schemas.microsoft.com/office/drawing/2014/main" id="{FB4F605C-C287-4341-BE8B-5D7B756D56AD}"/>
              </a:ext>
            </a:extLst>
          </p:cNvPr>
          <p:cNvSpPr txBox="1">
            <a:spLocks noGrp="1"/>
          </p:cNvSpPr>
          <p:nvPr>
            <p:ph type="body" idx="4294967295"/>
          </p:nvPr>
        </p:nvSpPr>
        <p:spPr>
          <a:xfrm>
            <a:off x="6089476" y="3164641"/>
            <a:ext cx="685800" cy="605369"/>
          </a:xfrm>
          <a:solidFill>
            <a:srgbClr val="3B92D9"/>
          </a:solidFill>
        </p:spPr>
        <p:txBody>
          <a:bodyPr anchor="ctr" anchorCtr="1"/>
          <a:lstStyle>
            <a:lvl1pPr marL="0" indent="0" algn="ctr">
              <a:buNone/>
              <a:defRPr lang="en-GB" b="1">
                <a:solidFill>
                  <a:srgbClr val="FFFFFF"/>
                </a:solidFill>
              </a:defRPr>
            </a:lvl1pPr>
          </a:lstStyle>
          <a:p>
            <a:pPr lvl="0"/>
            <a:r>
              <a:rPr lang="en-GB"/>
              <a:t>#</a:t>
            </a:r>
            <a:endParaRPr lang="en-US"/>
          </a:p>
        </p:txBody>
      </p:sp>
      <p:sp>
        <p:nvSpPr>
          <p:cNvPr id="15" name="Text Placeholder 4">
            <a:extLst>
              <a:ext uri="{FF2B5EF4-FFF2-40B4-BE49-F238E27FC236}">
                <a16:creationId xmlns:a16="http://schemas.microsoft.com/office/drawing/2014/main" id="{8D97E0CC-9391-44CD-9D64-BF44787B426C}"/>
              </a:ext>
            </a:extLst>
          </p:cNvPr>
          <p:cNvSpPr txBox="1">
            <a:spLocks noGrp="1"/>
          </p:cNvSpPr>
          <p:nvPr>
            <p:ph type="body" idx="4294967295"/>
          </p:nvPr>
        </p:nvSpPr>
        <p:spPr>
          <a:xfrm>
            <a:off x="6089476" y="3969057"/>
            <a:ext cx="685800" cy="605369"/>
          </a:xfrm>
          <a:solidFill>
            <a:srgbClr val="3B92D9"/>
          </a:solidFill>
        </p:spPr>
        <p:txBody>
          <a:bodyPr anchor="ctr" anchorCtr="1"/>
          <a:lstStyle>
            <a:lvl1pPr marL="0" indent="0" algn="ctr">
              <a:buNone/>
              <a:defRPr lang="en-GB" b="1">
                <a:solidFill>
                  <a:srgbClr val="FFFFFF"/>
                </a:solidFill>
              </a:defRPr>
            </a:lvl1pPr>
          </a:lstStyle>
          <a:p>
            <a:pPr lvl="0"/>
            <a:r>
              <a:rPr lang="en-GB"/>
              <a:t>#</a:t>
            </a:r>
            <a:endParaRPr lang="en-US"/>
          </a:p>
        </p:txBody>
      </p:sp>
      <p:sp>
        <p:nvSpPr>
          <p:cNvPr id="16" name="Text Placeholder 4">
            <a:extLst>
              <a:ext uri="{FF2B5EF4-FFF2-40B4-BE49-F238E27FC236}">
                <a16:creationId xmlns:a16="http://schemas.microsoft.com/office/drawing/2014/main" id="{3D2BB0B4-4424-4791-AB40-E1C20A8FE80E}"/>
              </a:ext>
            </a:extLst>
          </p:cNvPr>
          <p:cNvSpPr txBox="1">
            <a:spLocks noGrp="1"/>
          </p:cNvSpPr>
          <p:nvPr>
            <p:ph type="body" idx="4294967295"/>
          </p:nvPr>
        </p:nvSpPr>
        <p:spPr>
          <a:xfrm>
            <a:off x="6089476" y="4773473"/>
            <a:ext cx="685800" cy="605369"/>
          </a:xfrm>
          <a:solidFill>
            <a:srgbClr val="3B92D9"/>
          </a:solidFill>
        </p:spPr>
        <p:txBody>
          <a:bodyPr anchor="ctr" anchorCtr="1"/>
          <a:lstStyle>
            <a:lvl1pPr marL="0" indent="0" algn="ctr">
              <a:buNone/>
              <a:defRPr lang="en-GB" b="1">
                <a:solidFill>
                  <a:srgbClr val="FFFFFF"/>
                </a:solidFill>
              </a:defRPr>
            </a:lvl1pPr>
          </a:lstStyle>
          <a:p>
            <a:pPr lvl="0"/>
            <a:r>
              <a:rPr lang="en-GB"/>
              <a:t>#</a:t>
            </a:r>
            <a:endParaRPr lang="en-US"/>
          </a:p>
        </p:txBody>
      </p:sp>
      <p:sp>
        <p:nvSpPr>
          <p:cNvPr id="17" name="Text Placeholder 30">
            <a:extLst>
              <a:ext uri="{FF2B5EF4-FFF2-40B4-BE49-F238E27FC236}">
                <a16:creationId xmlns:a16="http://schemas.microsoft.com/office/drawing/2014/main" id="{EF02C366-A163-423C-A790-C14FBD44FA03}"/>
              </a:ext>
            </a:extLst>
          </p:cNvPr>
          <p:cNvSpPr txBox="1">
            <a:spLocks noGrp="1"/>
          </p:cNvSpPr>
          <p:nvPr>
            <p:ph type="body" idx="4294967295"/>
          </p:nvPr>
        </p:nvSpPr>
        <p:spPr>
          <a:xfrm>
            <a:off x="1244595" y="2372782"/>
            <a:ext cx="4347629" cy="605369"/>
          </a:xfrm>
        </p:spPr>
        <p:txBody>
          <a:bodyPr anchor="ctr"/>
          <a:lstStyle>
            <a:lvl1pPr marL="0" indent="0">
              <a:buNone/>
              <a:defRPr lang="en-GB"/>
            </a:lvl1pPr>
          </a:lstStyle>
          <a:p>
            <a:pPr lvl="0"/>
            <a:r>
              <a:rPr lang="en-GB"/>
              <a:t>Type in item</a:t>
            </a:r>
            <a:endParaRPr lang="en-US"/>
          </a:p>
        </p:txBody>
      </p:sp>
      <p:sp>
        <p:nvSpPr>
          <p:cNvPr id="18" name="Text Placeholder 30">
            <a:extLst>
              <a:ext uri="{FF2B5EF4-FFF2-40B4-BE49-F238E27FC236}">
                <a16:creationId xmlns:a16="http://schemas.microsoft.com/office/drawing/2014/main" id="{8C910FDA-5130-40D8-82B2-E5AFEF05EAE6}"/>
              </a:ext>
            </a:extLst>
          </p:cNvPr>
          <p:cNvSpPr txBox="1">
            <a:spLocks noGrp="1"/>
          </p:cNvSpPr>
          <p:nvPr>
            <p:ph type="body" idx="4294967295"/>
          </p:nvPr>
        </p:nvSpPr>
        <p:spPr>
          <a:xfrm>
            <a:off x="1244595" y="3164641"/>
            <a:ext cx="4347629" cy="605369"/>
          </a:xfrm>
        </p:spPr>
        <p:txBody>
          <a:bodyPr anchor="ctr"/>
          <a:lstStyle>
            <a:lvl1pPr marL="0" indent="0">
              <a:buNone/>
              <a:defRPr lang="en-GB"/>
            </a:lvl1pPr>
          </a:lstStyle>
          <a:p>
            <a:pPr lvl="0"/>
            <a:r>
              <a:rPr lang="en-GB"/>
              <a:t>Type in item</a:t>
            </a:r>
            <a:endParaRPr lang="en-US"/>
          </a:p>
        </p:txBody>
      </p:sp>
      <p:sp>
        <p:nvSpPr>
          <p:cNvPr id="19" name="Text Placeholder 30">
            <a:extLst>
              <a:ext uri="{FF2B5EF4-FFF2-40B4-BE49-F238E27FC236}">
                <a16:creationId xmlns:a16="http://schemas.microsoft.com/office/drawing/2014/main" id="{7DE491AF-9830-4B0D-B019-83BB19D7269C}"/>
              </a:ext>
            </a:extLst>
          </p:cNvPr>
          <p:cNvSpPr txBox="1">
            <a:spLocks noGrp="1"/>
          </p:cNvSpPr>
          <p:nvPr>
            <p:ph type="body" idx="4294967295"/>
          </p:nvPr>
        </p:nvSpPr>
        <p:spPr>
          <a:xfrm>
            <a:off x="1244595" y="3969057"/>
            <a:ext cx="4347629" cy="605369"/>
          </a:xfrm>
        </p:spPr>
        <p:txBody>
          <a:bodyPr anchor="ctr"/>
          <a:lstStyle>
            <a:lvl1pPr marL="0" indent="0">
              <a:buNone/>
              <a:defRPr lang="en-GB"/>
            </a:lvl1pPr>
          </a:lstStyle>
          <a:p>
            <a:pPr lvl="0"/>
            <a:r>
              <a:rPr lang="en-GB"/>
              <a:t>Type in item</a:t>
            </a:r>
            <a:endParaRPr lang="en-US"/>
          </a:p>
        </p:txBody>
      </p:sp>
      <p:sp>
        <p:nvSpPr>
          <p:cNvPr id="20" name="Text Placeholder 30">
            <a:extLst>
              <a:ext uri="{FF2B5EF4-FFF2-40B4-BE49-F238E27FC236}">
                <a16:creationId xmlns:a16="http://schemas.microsoft.com/office/drawing/2014/main" id="{09DD39FE-143E-4DCE-996D-C3A1735F2FFF}"/>
              </a:ext>
            </a:extLst>
          </p:cNvPr>
          <p:cNvSpPr txBox="1">
            <a:spLocks noGrp="1"/>
          </p:cNvSpPr>
          <p:nvPr>
            <p:ph type="body" idx="4294967295"/>
          </p:nvPr>
        </p:nvSpPr>
        <p:spPr>
          <a:xfrm>
            <a:off x="1244595" y="4773473"/>
            <a:ext cx="4347629" cy="605369"/>
          </a:xfrm>
        </p:spPr>
        <p:txBody>
          <a:bodyPr anchor="ctr"/>
          <a:lstStyle>
            <a:lvl1pPr marL="0" indent="0">
              <a:buNone/>
              <a:defRPr lang="en-GB"/>
            </a:lvl1pPr>
          </a:lstStyle>
          <a:p>
            <a:pPr lvl="0"/>
            <a:r>
              <a:rPr lang="en-GB"/>
              <a:t>Type in item</a:t>
            </a:r>
            <a:endParaRPr lang="en-US"/>
          </a:p>
        </p:txBody>
      </p:sp>
      <p:sp>
        <p:nvSpPr>
          <p:cNvPr id="21" name="Text Placeholder 30">
            <a:extLst>
              <a:ext uri="{FF2B5EF4-FFF2-40B4-BE49-F238E27FC236}">
                <a16:creationId xmlns:a16="http://schemas.microsoft.com/office/drawing/2014/main" id="{FCFC8B09-FD58-42E0-B9D5-BB8EF35B1057}"/>
              </a:ext>
            </a:extLst>
          </p:cNvPr>
          <p:cNvSpPr txBox="1">
            <a:spLocks noGrp="1"/>
          </p:cNvSpPr>
          <p:nvPr>
            <p:ph type="body" idx="4294967295"/>
          </p:nvPr>
        </p:nvSpPr>
        <p:spPr>
          <a:xfrm>
            <a:off x="6938394" y="2372782"/>
            <a:ext cx="4347629" cy="605369"/>
          </a:xfrm>
        </p:spPr>
        <p:txBody>
          <a:bodyPr anchor="ctr"/>
          <a:lstStyle>
            <a:lvl1pPr marL="0" indent="0">
              <a:buNone/>
              <a:defRPr lang="en-GB"/>
            </a:lvl1pPr>
          </a:lstStyle>
          <a:p>
            <a:pPr lvl="0"/>
            <a:r>
              <a:rPr lang="en-GB"/>
              <a:t>Type in item</a:t>
            </a:r>
            <a:endParaRPr lang="en-US"/>
          </a:p>
        </p:txBody>
      </p:sp>
      <p:sp>
        <p:nvSpPr>
          <p:cNvPr id="22" name="Text Placeholder 30">
            <a:extLst>
              <a:ext uri="{FF2B5EF4-FFF2-40B4-BE49-F238E27FC236}">
                <a16:creationId xmlns:a16="http://schemas.microsoft.com/office/drawing/2014/main" id="{10C29A22-EFCD-4855-A24C-2E200EF79018}"/>
              </a:ext>
            </a:extLst>
          </p:cNvPr>
          <p:cNvSpPr txBox="1">
            <a:spLocks noGrp="1"/>
          </p:cNvSpPr>
          <p:nvPr>
            <p:ph type="body" idx="4294967295"/>
          </p:nvPr>
        </p:nvSpPr>
        <p:spPr>
          <a:xfrm>
            <a:off x="6938394" y="3164641"/>
            <a:ext cx="4347629" cy="605369"/>
          </a:xfrm>
        </p:spPr>
        <p:txBody>
          <a:bodyPr anchor="ctr"/>
          <a:lstStyle>
            <a:lvl1pPr marL="0" indent="0">
              <a:buNone/>
              <a:defRPr lang="en-GB"/>
            </a:lvl1pPr>
          </a:lstStyle>
          <a:p>
            <a:pPr lvl="0"/>
            <a:r>
              <a:rPr lang="en-GB"/>
              <a:t>Type in item</a:t>
            </a:r>
            <a:endParaRPr lang="en-US"/>
          </a:p>
        </p:txBody>
      </p:sp>
      <p:sp>
        <p:nvSpPr>
          <p:cNvPr id="23" name="Text Placeholder 30">
            <a:extLst>
              <a:ext uri="{FF2B5EF4-FFF2-40B4-BE49-F238E27FC236}">
                <a16:creationId xmlns:a16="http://schemas.microsoft.com/office/drawing/2014/main" id="{4E6295E1-73E4-44E5-AD7B-644D9117C199}"/>
              </a:ext>
            </a:extLst>
          </p:cNvPr>
          <p:cNvSpPr txBox="1">
            <a:spLocks noGrp="1"/>
          </p:cNvSpPr>
          <p:nvPr>
            <p:ph type="body" idx="4294967295"/>
          </p:nvPr>
        </p:nvSpPr>
        <p:spPr>
          <a:xfrm>
            <a:off x="6938394" y="3969057"/>
            <a:ext cx="4347629" cy="605369"/>
          </a:xfrm>
        </p:spPr>
        <p:txBody>
          <a:bodyPr anchor="ctr"/>
          <a:lstStyle>
            <a:lvl1pPr marL="0" indent="0">
              <a:buNone/>
              <a:defRPr lang="en-GB"/>
            </a:lvl1pPr>
          </a:lstStyle>
          <a:p>
            <a:pPr lvl="0"/>
            <a:r>
              <a:rPr lang="en-GB"/>
              <a:t>Type in item</a:t>
            </a:r>
            <a:endParaRPr lang="en-US"/>
          </a:p>
        </p:txBody>
      </p:sp>
      <p:sp>
        <p:nvSpPr>
          <p:cNvPr id="24" name="Text Placeholder 30">
            <a:extLst>
              <a:ext uri="{FF2B5EF4-FFF2-40B4-BE49-F238E27FC236}">
                <a16:creationId xmlns:a16="http://schemas.microsoft.com/office/drawing/2014/main" id="{D8928209-5446-4AC9-9C53-A34722CF2962}"/>
              </a:ext>
            </a:extLst>
          </p:cNvPr>
          <p:cNvSpPr txBox="1">
            <a:spLocks noGrp="1"/>
          </p:cNvSpPr>
          <p:nvPr>
            <p:ph type="body" idx="4294967295"/>
          </p:nvPr>
        </p:nvSpPr>
        <p:spPr>
          <a:xfrm>
            <a:off x="6938394" y="4773473"/>
            <a:ext cx="4347629" cy="605369"/>
          </a:xfrm>
        </p:spPr>
        <p:txBody>
          <a:bodyPr anchor="ctr"/>
          <a:lstStyle>
            <a:lvl1pPr marL="0" indent="0">
              <a:buNone/>
              <a:defRPr lang="en-GB"/>
            </a:lvl1pPr>
          </a:lstStyle>
          <a:p>
            <a:pPr lvl="0"/>
            <a:r>
              <a:rPr lang="en-GB"/>
              <a:t>Type in item</a:t>
            </a:r>
            <a:endParaRPr lang="en-US"/>
          </a:p>
        </p:txBody>
      </p:sp>
    </p:spTree>
    <p:extLst>
      <p:ext uri="{BB962C8B-B14F-4D97-AF65-F5344CB8AC3E}">
        <p14:creationId xmlns:p14="http://schemas.microsoft.com/office/powerpoint/2010/main" val="223521339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p:cSld name="Agenda 5">
    <p:spTree>
      <p:nvGrpSpPr>
        <p:cNvPr id="1" name=""/>
        <p:cNvGrpSpPr/>
        <p:nvPr/>
      </p:nvGrpSpPr>
      <p:grpSpPr>
        <a:xfrm>
          <a:off x="0" y="0"/>
          <a:ext cx="0" cy="0"/>
          <a:chOff x="0" y="0"/>
          <a:chExt cx="0" cy="0"/>
        </a:xfrm>
      </p:grpSpPr>
      <p:sp>
        <p:nvSpPr>
          <p:cNvPr id="2" name="Rectangle 10">
            <a:extLst>
              <a:ext uri="{FF2B5EF4-FFF2-40B4-BE49-F238E27FC236}">
                <a16:creationId xmlns:a16="http://schemas.microsoft.com/office/drawing/2014/main" id="{A1E19C94-C5CA-48F4-A591-B74FB9246F6E}"/>
              </a:ext>
            </a:extLst>
          </p:cNvPr>
          <p:cNvSpPr/>
          <p:nvPr/>
        </p:nvSpPr>
        <p:spPr>
          <a:xfrm>
            <a:off x="0" y="6176967"/>
            <a:ext cx="12192000" cy="681032"/>
          </a:xfrm>
          <a:prstGeom prst="rect">
            <a:avLst/>
          </a:prstGeom>
          <a:solidFill>
            <a:srgbClr val="1F2834"/>
          </a:solidFill>
          <a:ln cap="flat">
            <a:noFill/>
            <a:prstDash val="solid"/>
          </a:ln>
        </p:spPr>
        <p:txBody>
          <a:bodyPr vert="horz" wrap="square" lIns="121920" tIns="60960" rIns="121920" bIns="60960" anchor="ctr" anchorCtr="1" compatLnSpc="1">
            <a:noAutofit/>
          </a:bodyPr>
          <a:lstStyle/>
          <a:p>
            <a:pPr marL="0" marR="0" lvl="0" indent="0" algn="ctr" defTabSz="609585"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2400" b="0" i="0" u="none" strike="noStrike" kern="1200" cap="none" spc="0" baseline="0">
              <a:solidFill>
                <a:srgbClr val="836CD8"/>
              </a:solidFill>
              <a:uFillTx/>
              <a:latin typeface="Calibri"/>
            </a:endParaRPr>
          </a:p>
        </p:txBody>
      </p:sp>
      <p:sp>
        <p:nvSpPr>
          <p:cNvPr id="3" name="Title 1">
            <a:extLst>
              <a:ext uri="{FF2B5EF4-FFF2-40B4-BE49-F238E27FC236}">
                <a16:creationId xmlns:a16="http://schemas.microsoft.com/office/drawing/2014/main" id="{AB33F0A8-3058-4174-AF28-38ECA9783F0C}"/>
              </a:ext>
            </a:extLst>
          </p:cNvPr>
          <p:cNvSpPr txBox="1">
            <a:spLocks noGrp="1"/>
          </p:cNvSpPr>
          <p:nvPr>
            <p:ph type="title"/>
          </p:nvPr>
        </p:nvSpPr>
        <p:spPr/>
        <p:txBody>
          <a:bodyPr/>
          <a:lstStyle>
            <a:lvl1pPr>
              <a:defRPr/>
            </a:lvl1pPr>
          </a:lstStyle>
          <a:p>
            <a:pPr lvl="0"/>
            <a:r>
              <a:rPr lang="en-GB"/>
              <a:t>Click to edit </a:t>
            </a:r>
            <a:br>
              <a:rPr lang="en-GB"/>
            </a:br>
            <a:r>
              <a:rPr lang="en-GB"/>
              <a:t>Master title style</a:t>
            </a:r>
            <a:endParaRPr lang="en-US"/>
          </a:p>
        </p:txBody>
      </p:sp>
      <p:sp>
        <p:nvSpPr>
          <p:cNvPr id="4" name="Date Placeholder 3">
            <a:extLst>
              <a:ext uri="{FF2B5EF4-FFF2-40B4-BE49-F238E27FC236}">
                <a16:creationId xmlns:a16="http://schemas.microsoft.com/office/drawing/2014/main" id="{6428C18F-5E0B-474C-B705-D07163B1F75E}"/>
              </a:ext>
            </a:extLst>
          </p:cNvPr>
          <p:cNvSpPr txBox="1">
            <a:spLocks noGrp="1"/>
          </p:cNvSpPr>
          <p:nvPr>
            <p:ph type="dt" sz="half" idx="7"/>
          </p:nvPr>
        </p:nvSpPr>
        <p:spPr/>
        <p:txBody>
          <a:bodyPr/>
          <a:lstStyle>
            <a:lvl1pPr>
              <a:defRPr>
                <a:solidFill>
                  <a:srgbClr val="FFFFFF"/>
                </a:solidFill>
              </a:defRPr>
            </a:lvl1pPr>
          </a:lstStyle>
          <a:p>
            <a:pPr lvl="0"/>
            <a:fld id="{DBA9C854-76A8-4F12-9670-B59D8D8EEE5E}" type="datetime4">
              <a:rPr lang="en-GB"/>
              <a:pPr lvl="0"/>
              <a:t>02 October 2026</a:t>
            </a:fld>
            <a:endParaRPr lang="en-US"/>
          </a:p>
        </p:txBody>
      </p:sp>
      <p:sp>
        <p:nvSpPr>
          <p:cNvPr id="5" name="Footer Placeholder 4">
            <a:extLst>
              <a:ext uri="{FF2B5EF4-FFF2-40B4-BE49-F238E27FC236}">
                <a16:creationId xmlns:a16="http://schemas.microsoft.com/office/drawing/2014/main" id="{E93D3A00-4CA5-4820-98D0-00D9B743E009}"/>
              </a:ext>
            </a:extLst>
          </p:cNvPr>
          <p:cNvSpPr txBox="1">
            <a:spLocks noGrp="1"/>
          </p:cNvSpPr>
          <p:nvPr>
            <p:ph type="ftr" sz="quarter" idx="9"/>
          </p:nvPr>
        </p:nvSpPr>
        <p:spPr>
          <a:xfrm>
            <a:off x="383121" y="6405030"/>
            <a:ext cx="5976835" cy="301788"/>
          </a:xfrm>
        </p:spPr>
        <p:txBody>
          <a:bodyPr/>
          <a:lstStyle>
            <a:lvl1pPr>
              <a:defRPr>
                <a:solidFill>
                  <a:srgbClr val="FFFFFF"/>
                </a:solidFill>
              </a:defRPr>
            </a:lvl1pPr>
          </a:lstStyle>
          <a:p>
            <a:pPr lvl="0"/>
            <a:r>
              <a:rPr lang="en-US"/>
              <a:t>Security marking: PUBLIC/INTERNAL USE ONLY/CONFIDENTIAL</a:t>
            </a:r>
          </a:p>
        </p:txBody>
      </p:sp>
      <p:sp>
        <p:nvSpPr>
          <p:cNvPr id="6" name="Slide Number Placeholder 5">
            <a:extLst>
              <a:ext uri="{FF2B5EF4-FFF2-40B4-BE49-F238E27FC236}">
                <a16:creationId xmlns:a16="http://schemas.microsoft.com/office/drawing/2014/main" id="{F56EA05E-1371-403F-9060-3FA57EDFDC79}"/>
              </a:ext>
            </a:extLst>
          </p:cNvPr>
          <p:cNvSpPr txBox="1">
            <a:spLocks noGrp="1"/>
          </p:cNvSpPr>
          <p:nvPr>
            <p:ph type="sldNum" sz="quarter" idx="8"/>
          </p:nvPr>
        </p:nvSpPr>
        <p:spPr/>
        <p:txBody>
          <a:bodyPr/>
          <a:lstStyle>
            <a:lvl1pPr>
              <a:defRPr>
                <a:solidFill>
                  <a:srgbClr val="FFFFFF"/>
                </a:solidFill>
              </a:defRPr>
            </a:lvl1pPr>
          </a:lstStyle>
          <a:p>
            <a:pPr lvl="0"/>
            <a:r>
              <a:rPr lang="en-US"/>
              <a:t>|   </a:t>
            </a:r>
            <a:fld id="{D3872FE5-D100-4BDD-8332-F7B448E5BA53}" type="slidenum">
              <a:t>‹#›</a:t>
            </a:fld>
            <a:endParaRPr lang="en-US"/>
          </a:p>
        </p:txBody>
      </p:sp>
      <p:pic>
        <p:nvPicPr>
          <p:cNvPr id="7" name="Picture 9" descr="UCAS-Right_aligned-White_box-Keyline-CMYK.eps">
            <a:extLst>
              <a:ext uri="{FF2B5EF4-FFF2-40B4-BE49-F238E27FC236}">
                <a16:creationId xmlns:a16="http://schemas.microsoft.com/office/drawing/2014/main" id="{8806413E-A486-4AEE-B2A5-C9824E02C89C}"/>
              </a:ext>
            </a:extLst>
          </p:cNvPr>
          <p:cNvPicPr>
            <a:picLocks noChangeAspect="1"/>
          </p:cNvPicPr>
          <p:nvPr/>
        </p:nvPicPr>
        <p:blipFill>
          <a:blip r:embed="rId2"/>
          <a:srcRect/>
          <a:stretch>
            <a:fillRect/>
          </a:stretch>
        </p:blipFill>
        <p:spPr>
          <a:xfrm>
            <a:off x="10544178" y="449067"/>
            <a:ext cx="1647821" cy="449263"/>
          </a:xfrm>
          <a:prstGeom prst="rect">
            <a:avLst/>
          </a:prstGeom>
          <a:noFill/>
          <a:ln cap="flat">
            <a:noFill/>
          </a:ln>
        </p:spPr>
      </p:pic>
      <p:sp>
        <p:nvSpPr>
          <p:cNvPr id="8" name="Rectangle 11">
            <a:extLst>
              <a:ext uri="{FF2B5EF4-FFF2-40B4-BE49-F238E27FC236}">
                <a16:creationId xmlns:a16="http://schemas.microsoft.com/office/drawing/2014/main" id="{3AF0E8C1-0F9D-4E0E-995F-B56D84661D94}"/>
              </a:ext>
            </a:extLst>
          </p:cNvPr>
          <p:cNvSpPr/>
          <p:nvPr/>
        </p:nvSpPr>
        <p:spPr>
          <a:xfrm>
            <a:off x="584814" y="466002"/>
            <a:ext cx="1050693" cy="131100"/>
          </a:xfrm>
          <a:prstGeom prst="rect">
            <a:avLst/>
          </a:prstGeom>
          <a:solidFill>
            <a:srgbClr val="1F2834"/>
          </a:solidFill>
          <a:ln cap="flat">
            <a:noFill/>
            <a:prstDash val="solid"/>
          </a:ln>
        </p:spPr>
        <p:txBody>
          <a:bodyPr vert="horz" wrap="square" lIns="121920" tIns="60960" rIns="121920" bIns="60960" anchor="ctr" anchorCtr="1" compatLnSpc="1">
            <a:noAutofit/>
          </a:bodyPr>
          <a:lstStyle/>
          <a:p>
            <a:pPr marL="0" marR="0" lvl="0" indent="0" algn="ctr" defTabSz="609585"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2400" b="0" i="0" u="none" strike="noStrike" kern="1200" cap="none" spc="0" baseline="0">
              <a:solidFill>
                <a:srgbClr val="FFFFFF"/>
              </a:solidFill>
              <a:uFillTx/>
              <a:latin typeface="Calibri"/>
            </a:endParaRPr>
          </a:p>
        </p:txBody>
      </p:sp>
      <p:sp>
        <p:nvSpPr>
          <p:cNvPr id="9" name="Text Placeholder 4">
            <a:extLst>
              <a:ext uri="{FF2B5EF4-FFF2-40B4-BE49-F238E27FC236}">
                <a16:creationId xmlns:a16="http://schemas.microsoft.com/office/drawing/2014/main" id="{F8A3CCE1-03D1-4559-8CB5-B8174BD283CE}"/>
              </a:ext>
            </a:extLst>
          </p:cNvPr>
          <p:cNvSpPr txBox="1">
            <a:spLocks noGrp="1"/>
          </p:cNvSpPr>
          <p:nvPr>
            <p:ph type="body" idx="4294967295"/>
          </p:nvPr>
        </p:nvSpPr>
        <p:spPr>
          <a:xfrm>
            <a:off x="383121" y="2372782"/>
            <a:ext cx="685800" cy="605369"/>
          </a:xfrm>
          <a:solidFill>
            <a:srgbClr val="3BC0C7"/>
          </a:solidFill>
        </p:spPr>
        <p:txBody>
          <a:bodyPr anchor="ctr" anchorCtr="1"/>
          <a:lstStyle>
            <a:lvl1pPr marL="0" indent="0" algn="ctr">
              <a:buNone/>
              <a:defRPr lang="en-GB" b="1">
                <a:solidFill>
                  <a:srgbClr val="FFFFFF"/>
                </a:solidFill>
              </a:defRPr>
            </a:lvl1pPr>
          </a:lstStyle>
          <a:p>
            <a:pPr lvl="0"/>
            <a:r>
              <a:rPr lang="en-GB"/>
              <a:t>#</a:t>
            </a:r>
            <a:endParaRPr lang="en-US"/>
          </a:p>
        </p:txBody>
      </p:sp>
      <p:sp>
        <p:nvSpPr>
          <p:cNvPr id="10" name="Text Placeholder 4">
            <a:extLst>
              <a:ext uri="{FF2B5EF4-FFF2-40B4-BE49-F238E27FC236}">
                <a16:creationId xmlns:a16="http://schemas.microsoft.com/office/drawing/2014/main" id="{B57846CC-B583-4640-A6FA-FCED506ED0D1}"/>
              </a:ext>
            </a:extLst>
          </p:cNvPr>
          <p:cNvSpPr txBox="1">
            <a:spLocks noGrp="1"/>
          </p:cNvSpPr>
          <p:nvPr>
            <p:ph type="body" idx="4294967295"/>
          </p:nvPr>
        </p:nvSpPr>
        <p:spPr>
          <a:xfrm>
            <a:off x="383121" y="3164641"/>
            <a:ext cx="685800" cy="605369"/>
          </a:xfrm>
          <a:solidFill>
            <a:srgbClr val="3BC0C7"/>
          </a:solidFill>
        </p:spPr>
        <p:txBody>
          <a:bodyPr anchor="ctr" anchorCtr="1"/>
          <a:lstStyle>
            <a:lvl1pPr marL="0" indent="0" algn="ctr">
              <a:buNone/>
              <a:defRPr lang="en-GB" b="1">
                <a:solidFill>
                  <a:srgbClr val="FFFFFF"/>
                </a:solidFill>
              </a:defRPr>
            </a:lvl1pPr>
          </a:lstStyle>
          <a:p>
            <a:pPr lvl="0"/>
            <a:r>
              <a:rPr lang="en-GB"/>
              <a:t>#</a:t>
            </a:r>
            <a:endParaRPr lang="en-US"/>
          </a:p>
        </p:txBody>
      </p:sp>
      <p:sp>
        <p:nvSpPr>
          <p:cNvPr id="11" name="Text Placeholder 4">
            <a:extLst>
              <a:ext uri="{FF2B5EF4-FFF2-40B4-BE49-F238E27FC236}">
                <a16:creationId xmlns:a16="http://schemas.microsoft.com/office/drawing/2014/main" id="{4AB4C269-AB0E-4FC5-822D-BCE4482818AF}"/>
              </a:ext>
            </a:extLst>
          </p:cNvPr>
          <p:cNvSpPr txBox="1">
            <a:spLocks noGrp="1"/>
          </p:cNvSpPr>
          <p:nvPr>
            <p:ph type="body" idx="4294967295"/>
          </p:nvPr>
        </p:nvSpPr>
        <p:spPr>
          <a:xfrm>
            <a:off x="383121" y="3969057"/>
            <a:ext cx="685800" cy="605369"/>
          </a:xfrm>
          <a:solidFill>
            <a:srgbClr val="3BC0C7"/>
          </a:solidFill>
        </p:spPr>
        <p:txBody>
          <a:bodyPr anchor="ctr" anchorCtr="1"/>
          <a:lstStyle>
            <a:lvl1pPr marL="0" indent="0" algn="ctr">
              <a:buNone/>
              <a:defRPr lang="en-GB" b="1">
                <a:solidFill>
                  <a:srgbClr val="FFFFFF"/>
                </a:solidFill>
              </a:defRPr>
            </a:lvl1pPr>
          </a:lstStyle>
          <a:p>
            <a:pPr lvl="0"/>
            <a:r>
              <a:rPr lang="en-GB"/>
              <a:t>#</a:t>
            </a:r>
            <a:endParaRPr lang="en-US"/>
          </a:p>
        </p:txBody>
      </p:sp>
      <p:sp>
        <p:nvSpPr>
          <p:cNvPr id="12" name="Text Placeholder 4">
            <a:extLst>
              <a:ext uri="{FF2B5EF4-FFF2-40B4-BE49-F238E27FC236}">
                <a16:creationId xmlns:a16="http://schemas.microsoft.com/office/drawing/2014/main" id="{0FB57B7B-8690-475E-B14C-90E16FBA0D2E}"/>
              </a:ext>
            </a:extLst>
          </p:cNvPr>
          <p:cNvSpPr txBox="1">
            <a:spLocks noGrp="1"/>
          </p:cNvSpPr>
          <p:nvPr>
            <p:ph type="body" idx="4294967295"/>
          </p:nvPr>
        </p:nvSpPr>
        <p:spPr>
          <a:xfrm>
            <a:off x="383121" y="4773473"/>
            <a:ext cx="685800" cy="605369"/>
          </a:xfrm>
          <a:solidFill>
            <a:srgbClr val="3BC0C7"/>
          </a:solidFill>
        </p:spPr>
        <p:txBody>
          <a:bodyPr anchor="ctr" anchorCtr="1"/>
          <a:lstStyle>
            <a:lvl1pPr marL="0" indent="0" algn="ctr">
              <a:buNone/>
              <a:defRPr lang="en-GB" b="1">
                <a:solidFill>
                  <a:srgbClr val="FFFFFF"/>
                </a:solidFill>
              </a:defRPr>
            </a:lvl1pPr>
          </a:lstStyle>
          <a:p>
            <a:pPr lvl="0"/>
            <a:r>
              <a:rPr lang="en-GB"/>
              <a:t>#</a:t>
            </a:r>
            <a:endParaRPr lang="en-US"/>
          </a:p>
        </p:txBody>
      </p:sp>
      <p:sp>
        <p:nvSpPr>
          <p:cNvPr id="13" name="Text Placeholder 4">
            <a:extLst>
              <a:ext uri="{FF2B5EF4-FFF2-40B4-BE49-F238E27FC236}">
                <a16:creationId xmlns:a16="http://schemas.microsoft.com/office/drawing/2014/main" id="{C9ACDE4D-B779-41B6-AA49-0DF30E985832}"/>
              </a:ext>
            </a:extLst>
          </p:cNvPr>
          <p:cNvSpPr txBox="1">
            <a:spLocks noGrp="1"/>
          </p:cNvSpPr>
          <p:nvPr>
            <p:ph type="body" idx="4294967295"/>
          </p:nvPr>
        </p:nvSpPr>
        <p:spPr>
          <a:xfrm>
            <a:off x="6089476" y="2372782"/>
            <a:ext cx="685800" cy="605369"/>
          </a:xfrm>
          <a:solidFill>
            <a:srgbClr val="3BC0C7"/>
          </a:solidFill>
        </p:spPr>
        <p:txBody>
          <a:bodyPr anchor="ctr" anchorCtr="1"/>
          <a:lstStyle>
            <a:lvl1pPr marL="0" indent="0" algn="ctr">
              <a:buNone/>
              <a:defRPr lang="en-GB" b="1">
                <a:solidFill>
                  <a:srgbClr val="FFFFFF"/>
                </a:solidFill>
              </a:defRPr>
            </a:lvl1pPr>
          </a:lstStyle>
          <a:p>
            <a:pPr lvl="0"/>
            <a:r>
              <a:rPr lang="en-GB"/>
              <a:t>#</a:t>
            </a:r>
            <a:endParaRPr lang="en-US"/>
          </a:p>
        </p:txBody>
      </p:sp>
      <p:sp>
        <p:nvSpPr>
          <p:cNvPr id="14" name="Text Placeholder 4">
            <a:extLst>
              <a:ext uri="{FF2B5EF4-FFF2-40B4-BE49-F238E27FC236}">
                <a16:creationId xmlns:a16="http://schemas.microsoft.com/office/drawing/2014/main" id="{C05C773D-90BE-4C3F-AC1E-DE62C9304716}"/>
              </a:ext>
            </a:extLst>
          </p:cNvPr>
          <p:cNvSpPr txBox="1">
            <a:spLocks noGrp="1"/>
          </p:cNvSpPr>
          <p:nvPr>
            <p:ph type="body" idx="4294967295"/>
          </p:nvPr>
        </p:nvSpPr>
        <p:spPr>
          <a:xfrm>
            <a:off x="6089476" y="3164641"/>
            <a:ext cx="685800" cy="605369"/>
          </a:xfrm>
          <a:solidFill>
            <a:srgbClr val="3BC0C7"/>
          </a:solidFill>
        </p:spPr>
        <p:txBody>
          <a:bodyPr anchor="ctr" anchorCtr="1"/>
          <a:lstStyle>
            <a:lvl1pPr marL="0" indent="0" algn="ctr">
              <a:buNone/>
              <a:defRPr lang="en-GB" b="1">
                <a:solidFill>
                  <a:srgbClr val="FFFFFF"/>
                </a:solidFill>
              </a:defRPr>
            </a:lvl1pPr>
          </a:lstStyle>
          <a:p>
            <a:pPr lvl="0"/>
            <a:r>
              <a:rPr lang="en-GB"/>
              <a:t>#</a:t>
            </a:r>
            <a:endParaRPr lang="en-US"/>
          </a:p>
        </p:txBody>
      </p:sp>
      <p:sp>
        <p:nvSpPr>
          <p:cNvPr id="15" name="Text Placeholder 4">
            <a:extLst>
              <a:ext uri="{FF2B5EF4-FFF2-40B4-BE49-F238E27FC236}">
                <a16:creationId xmlns:a16="http://schemas.microsoft.com/office/drawing/2014/main" id="{6D146AC8-9D84-4128-AF4A-A79E73E60D10}"/>
              </a:ext>
            </a:extLst>
          </p:cNvPr>
          <p:cNvSpPr txBox="1">
            <a:spLocks noGrp="1"/>
          </p:cNvSpPr>
          <p:nvPr>
            <p:ph type="body" idx="4294967295"/>
          </p:nvPr>
        </p:nvSpPr>
        <p:spPr>
          <a:xfrm>
            <a:off x="6089476" y="3969057"/>
            <a:ext cx="685800" cy="605369"/>
          </a:xfrm>
          <a:solidFill>
            <a:srgbClr val="3BC0C7"/>
          </a:solidFill>
        </p:spPr>
        <p:txBody>
          <a:bodyPr anchor="ctr" anchorCtr="1"/>
          <a:lstStyle>
            <a:lvl1pPr marL="0" indent="0" algn="ctr">
              <a:buNone/>
              <a:defRPr lang="en-GB" b="1">
                <a:solidFill>
                  <a:srgbClr val="FFFFFF"/>
                </a:solidFill>
              </a:defRPr>
            </a:lvl1pPr>
          </a:lstStyle>
          <a:p>
            <a:pPr lvl="0"/>
            <a:r>
              <a:rPr lang="en-GB"/>
              <a:t>#</a:t>
            </a:r>
            <a:endParaRPr lang="en-US"/>
          </a:p>
        </p:txBody>
      </p:sp>
      <p:sp>
        <p:nvSpPr>
          <p:cNvPr id="16" name="Text Placeholder 4">
            <a:extLst>
              <a:ext uri="{FF2B5EF4-FFF2-40B4-BE49-F238E27FC236}">
                <a16:creationId xmlns:a16="http://schemas.microsoft.com/office/drawing/2014/main" id="{CE9AF025-D20E-47EB-ADC0-93BF5278112D}"/>
              </a:ext>
            </a:extLst>
          </p:cNvPr>
          <p:cNvSpPr txBox="1">
            <a:spLocks noGrp="1"/>
          </p:cNvSpPr>
          <p:nvPr>
            <p:ph type="body" idx="4294967295"/>
          </p:nvPr>
        </p:nvSpPr>
        <p:spPr>
          <a:xfrm>
            <a:off x="6089476" y="4773473"/>
            <a:ext cx="685800" cy="605369"/>
          </a:xfrm>
          <a:solidFill>
            <a:srgbClr val="3BC0C7"/>
          </a:solidFill>
        </p:spPr>
        <p:txBody>
          <a:bodyPr anchor="ctr" anchorCtr="1"/>
          <a:lstStyle>
            <a:lvl1pPr marL="0" indent="0" algn="ctr">
              <a:buNone/>
              <a:defRPr lang="en-GB" b="1">
                <a:solidFill>
                  <a:srgbClr val="FFFFFF"/>
                </a:solidFill>
              </a:defRPr>
            </a:lvl1pPr>
          </a:lstStyle>
          <a:p>
            <a:pPr lvl="0"/>
            <a:r>
              <a:rPr lang="en-GB"/>
              <a:t>#</a:t>
            </a:r>
            <a:endParaRPr lang="en-US"/>
          </a:p>
        </p:txBody>
      </p:sp>
      <p:sp>
        <p:nvSpPr>
          <p:cNvPr id="17" name="Text Placeholder 30">
            <a:extLst>
              <a:ext uri="{FF2B5EF4-FFF2-40B4-BE49-F238E27FC236}">
                <a16:creationId xmlns:a16="http://schemas.microsoft.com/office/drawing/2014/main" id="{B1C59198-D7E2-41B0-958A-126F6A9BF06D}"/>
              </a:ext>
            </a:extLst>
          </p:cNvPr>
          <p:cNvSpPr txBox="1">
            <a:spLocks noGrp="1"/>
          </p:cNvSpPr>
          <p:nvPr>
            <p:ph type="body" idx="4294967295"/>
          </p:nvPr>
        </p:nvSpPr>
        <p:spPr>
          <a:xfrm>
            <a:off x="1244595" y="2372782"/>
            <a:ext cx="4347629" cy="605369"/>
          </a:xfrm>
        </p:spPr>
        <p:txBody>
          <a:bodyPr anchor="ctr"/>
          <a:lstStyle>
            <a:lvl1pPr marL="0" indent="0">
              <a:buNone/>
              <a:defRPr lang="en-GB"/>
            </a:lvl1pPr>
          </a:lstStyle>
          <a:p>
            <a:pPr lvl="0"/>
            <a:r>
              <a:rPr lang="en-GB"/>
              <a:t>Type in item</a:t>
            </a:r>
            <a:endParaRPr lang="en-US"/>
          </a:p>
        </p:txBody>
      </p:sp>
      <p:sp>
        <p:nvSpPr>
          <p:cNvPr id="18" name="Text Placeholder 30">
            <a:extLst>
              <a:ext uri="{FF2B5EF4-FFF2-40B4-BE49-F238E27FC236}">
                <a16:creationId xmlns:a16="http://schemas.microsoft.com/office/drawing/2014/main" id="{AC4E11CF-2EF9-4CF5-A535-0A59A8E8D090}"/>
              </a:ext>
            </a:extLst>
          </p:cNvPr>
          <p:cNvSpPr txBox="1">
            <a:spLocks noGrp="1"/>
          </p:cNvSpPr>
          <p:nvPr>
            <p:ph type="body" idx="4294967295"/>
          </p:nvPr>
        </p:nvSpPr>
        <p:spPr>
          <a:xfrm>
            <a:off x="1244595" y="3164641"/>
            <a:ext cx="4347629" cy="605369"/>
          </a:xfrm>
        </p:spPr>
        <p:txBody>
          <a:bodyPr anchor="ctr"/>
          <a:lstStyle>
            <a:lvl1pPr marL="0" indent="0">
              <a:buNone/>
              <a:defRPr lang="en-GB"/>
            </a:lvl1pPr>
          </a:lstStyle>
          <a:p>
            <a:pPr lvl="0"/>
            <a:r>
              <a:rPr lang="en-GB"/>
              <a:t>Type in item</a:t>
            </a:r>
            <a:endParaRPr lang="en-US"/>
          </a:p>
        </p:txBody>
      </p:sp>
      <p:sp>
        <p:nvSpPr>
          <p:cNvPr id="19" name="Text Placeholder 30">
            <a:extLst>
              <a:ext uri="{FF2B5EF4-FFF2-40B4-BE49-F238E27FC236}">
                <a16:creationId xmlns:a16="http://schemas.microsoft.com/office/drawing/2014/main" id="{F8FC86D2-E4CD-4A49-922B-A17B2A4BDA42}"/>
              </a:ext>
            </a:extLst>
          </p:cNvPr>
          <p:cNvSpPr txBox="1">
            <a:spLocks noGrp="1"/>
          </p:cNvSpPr>
          <p:nvPr>
            <p:ph type="body" idx="4294967295"/>
          </p:nvPr>
        </p:nvSpPr>
        <p:spPr>
          <a:xfrm>
            <a:off x="1244595" y="3969057"/>
            <a:ext cx="4347629" cy="605369"/>
          </a:xfrm>
        </p:spPr>
        <p:txBody>
          <a:bodyPr anchor="ctr"/>
          <a:lstStyle>
            <a:lvl1pPr marL="0" indent="0">
              <a:buNone/>
              <a:defRPr lang="en-GB"/>
            </a:lvl1pPr>
          </a:lstStyle>
          <a:p>
            <a:pPr lvl="0"/>
            <a:r>
              <a:rPr lang="en-GB"/>
              <a:t>Type in item</a:t>
            </a:r>
            <a:endParaRPr lang="en-US"/>
          </a:p>
        </p:txBody>
      </p:sp>
      <p:sp>
        <p:nvSpPr>
          <p:cNvPr id="20" name="Text Placeholder 30">
            <a:extLst>
              <a:ext uri="{FF2B5EF4-FFF2-40B4-BE49-F238E27FC236}">
                <a16:creationId xmlns:a16="http://schemas.microsoft.com/office/drawing/2014/main" id="{E2112F02-D615-46D6-9089-C5302FD4378D}"/>
              </a:ext>
            </a:extLst>
          </p:cNvPr>
          <p:cNvSpPr txBox="1">
            <a:spLocks noGrp="1"/>
          </p:cNvSpPr>
          <p:nvPr>
            <p:ph type="body" idx="4294967295"/>
          </p:nvPr>
        </p:nvSpPr>
        <p:spPr>
          <a:xfrm>
            <a:off x="1244595" y="4773473"/>
            <a:ext cx="4347629" cy="605369"/>
          </a:xfrm>
        </p:spPr>
        <p:txBody>
          <a:bodyPr anchor="ctr"/>
          <a:lstStyle>
            <a:lvl1pPr marL="0" indent="0">
              <a:buNone/>
              <a:defRPr lang="en-GB"/>
            </a:lvl1pPr>
          </a:lstStyle>
          <a:p>
            <a:pPr lvl="0"/>
            <a:r>
              <a:rPr lang="en-GB"/>
              <a:t>Type in item</a:t>
            </a:r>
            <a:endParaRPr lang="en-US"/>
          </a:p>
        </p:txBody>
      </p:sp>
      <p:sp>
        <p:nvSpPr>
          <p:cNvPr id="21" name="Text Placeholder 30">
            <a:extLst>
              <a:ext uri="{FF2B5EF4-FFF2-40B4-BE49-F238E27FC236}">
                <a16:creationId xmlns:a16="http://schemas.microsoft.com/office/drawing/2014/main" id="{F2777335-9BDE-42BA-88C1-00ECAC448792}"/>
              </a:ext>
            </a:extLst>
          </p:cNvPr>
          <p:cNvSpPr txBox="1">
            <a:spLocks noGrp="1"/>
          </p:cNvSpPr>
          <p:nvPr>
            <p:ph type="body" idx="4294967295"/>
          </p:nvPr>
        </p:nvSpPr>
        <p:spPr>
          <a:xfrm>
            <a:off x="6938394" y="2372782"/>
            <a:ext cx="4347629" cy="605369"/>
          </a:xfrm>
        </p:spPr>
        <p:txBody>
          <a:bodyPr anchor="ctr"/>
          <a:lstStyle>
            <a:lvl1pPr marL="0" indent="0">
              <a:buNone/>
              <a:defRPr lang="en-GB"/>
            </a:lvl1pPr>
          </a:lstStyle>
          <a:p>
            <a:pPr lvl="0"/>
            <a:r>
              <a:rPr lang="en-GB"/>
              <a:t>Type in item</a:t>
            </a:r>
            <a:endParaRPr lang="en-US"/>
          </a:p>
        </p:txBody>
      </p:sp>
      <p:sp>
        <p:nvSpPr>
          <p:cNvPr id="22" name="Text Placeholder 30">
            <a:extLst>
              <a:ext uri="{FF2B5EF4-FFF2-40B4-BE49-F238E27FC236}">
                <a16:creationId xmlns:a16="http://schemas.microsoft.com/office/drawing/2014/main" id="{76EE17DE-12A9-42E6-A6F6-F73BBC5E5E93}"/>
              </a:ext>
            </a:extLst>
          </p:cNvPr>
          <p:cNvSpPr txBox="1">
            <a:spLocks noGrp="1"/>
          </p:cNvSpPr>
          <p:nvPr>
            <p:ph type="body" idx="4294967295"/>
          </p:nvPr>
        </p:nvSpPr>
        <p:spPr>
          <a:xfrm>
            <a:off x="6938394" y="3164641"/>
            <a:ext cx="4347629" cy="605369"/>
          </a:xfrm>
        </p:spPr>
        <p:txBody>
          <a:bodyPr anchor="ctr"/>
          <a:lstStyle>
            <a:lvl1pPr marL="0" indent="0">
              <a:buNone/>
              <a:defRPr lang="en-GB"/>
            </a:lvl1pPr>
          </a:lstStyle>
          <a:p>
            <a:pPr lvl="0"/>
            <a:r>
              <a:rPr lang="en-GB"/>
              <a:t>Type in item</a:t>
            </a:r>
            <a:endParaRPr lang="en-US"/>
          </a:p>
        </p:txBody>
      </p:sp>
      <p:sp>
        <p:nvSpPr>
          <p:cNvPr id="23" name="Text Placeholder 30">
            <a:extLst>
              <a:ext uri="{FF2B5EF4-FFF2-40B4-BE49-F238E27FC236}">
                <a16:creationId xmlns:a16="http://schemas.microsoft.com/office/drawing/2014/main" id="{C3B1585B-2EDC-4958-8FDD-0DD529551D01}"/>
              </a:ext>
            </a:extLst>
          </p:cNvPr>
          <p:cNvSpPr txBox="1">
            <a:spLocks noGrp="1"/>
          </p:cNvSpPr>
          <p:nvPr>
            <p:ph type="body" idx="4294967295"/>
          </p:nvPr>
        </p:nvSpPr>
        <p:spPr>
          <a:xfrm>
            <a:off x="6938394" y="3969057"/>
            <a:ext cx="4347629" cy="605369"/>
          </a:xfrm>
        </p:spPr>
        <p:txBody>
          <a:bodyPr anchor="ctr"/>
          <a:lstStyle>
            <a:lvl1pPr marL="0" indent="0">
              <a:buNone/>
              <a:defRPr lang="en-GB"/>
            </a:lvl1pPr>
          </a:lstStyle>
          <a:p>
            <a:pPr lvl="0"/>
            <a:r>
              <a:rPr lang="en-GB"/>
              <a:t>Type in item</a:t>
            </a:r>
            <a:endParaRPr lang="en-US"/>
          </a:p>
        </p:txBody>
      </p:sp>
      <p:sp>
        <p:nvSpPr>
          <p:cNvPr id="24" name="Text Placeholder 30">
            <a:extLst>
              <a:ext uri="{FF2B5EF4-FFF2-40B4-BE49-F238E27FC236}">
                <a16:creationId xmlns:a16="http://schemas.microsoft.com/office/drawing/2014/main" id="{D65F5C9E-0B1C-4615-AF33-C8771339E78B}"/>
              </a:ext>
            </a:extLst>
          </p:cNvPr>
          <p:cNvSpPr txBox="1">
            <a:spLocks noGrp="1"/>
          </p:cNvSpPr>
          <p:nvPr>
            <p:ph type="body" idx="4294967295"/>
          </p:nvPr>
        </p:nvSpPr>
        <p:spPr>
          <a:xfrm>
            <a:off x="6938394" y="4773473"/>
            <a:ext cx="4347629" cy="605369"/>
          </a:xfrm>
        </p:spPr>
        <p:txBody>
          <a:bodyPr anchor="ctr"/>
          <a:lstStyle>
            <a:lvl1pPr marL="0" indent="0">
              <a:buNone/>
              <a:defRPr lang="en-GB"/>
            </a:lvl1pPr>
          </a:lstStyle>
          <a:p>
            <a:pPr lvl="0"/>
            <a:r>
              <a:rPr lang="en-GB"/>
              <a:t>Type in item</a:t>
            </a:r>
            <a:endParaRPr lang="en-US"/>
          </a:p>
        </p:txBody>
      </p:sp>
    </p:spTree>
    <p:extLst>
      <p:ext uri="{BB962C8B-B14F-4D97-AF65-F5344CB8AC3E}">
        <p14:creationId xmlns:p14="http://schemas.microsoft.com/office/powerpoint/2010/main" val="77410368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p:cSld name="Divider 1">
    <p:bg>
      <p:bgPr>
        <a:solidFill>
          <a:srgbClr val="FF6451"/>
        </a:solidFill>
        <a:effectLst/>
      </p:bgPr>
    </p:bg>
    <p:spTree>
      <p:nvGrpSpPr>
        <p:cNvPr id="1" name=""/>
        <p:cNvGrpSpPr/>
        <p:nvPr/>
      </p:nvGrpSpPr>
      <p:grpSpPr>
        <a:xfrm>
          <a:off x="0" y="0"/>
          <a:ext cx="0" cy="0"/>
          <a:chOff x="0" y="0"/>
          <a:chExt cx="0" cy="0"/>
        </a:xfrm>
      </p:grpSpPr>
      <p:sp>
        <p:nvSpPr>
          <p:cNvPr id="2" name="Rectangle 9">
            <a:extLst>
              <a:ext uri="{FF2B5EF4-FFF2-40B4-BE49-F238E27FC236}">
                <a16:creationId xmlns:a16="http://schemas.microsoft.com/office/drawing/2014/main" id="{F4AD8C6C-DCC1-4207-9F45-AB75AA4AEAD6}"/>
              </a:ext>
            </a:extLst>
          </p:cNvPr>
          <p:cNvSpPr/>
          <p:nvPr/>
        </p:nvSpPr>
        <p:spPr>
          <a:xfrm>
            <a:off x="584814" y="466002"/>
            <a:ext cx="1050693" cy="131100"/>
          </a:xfrm>
          <a:prstGeom prst="rect">
            <a:avLst/>
          </a:prstGeom>
          <a:solidFill>
            <a:srgbClr val="1F2834"/>
          </a:solidFill>
          <a:ln cap="flat">
            <a:noFill/>
            <a:prstDash val="solid"/>
          </a:ln>
        </p:spPr>
        <p:txBody>
          <a:bodyPr vert="horz" wrap="square" lIns="121920" tIns="60960" rIns="121920" bIns="60960" anchor="ctr" anchorCtr="1" compatLnSpc="1">
            <a:noAutofit/>
          </a:bodyPr>
          <a:lstStyle/>
          <a:p>
            <a:pPr marL="0" marR="0" lvl="0" indent="0" algn="ctr" defTabSz="609585"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2400" b="0" i="0" u="none" strike="noStrike" kern="1200" cap="none" spc="0" baseline="0">
              <a:solidFill>
                <a:srgbClr val="FFFFFF"/>
              </a:solidFill>
              <a:uFillTx/>
              <a:latin typeface="Calibri"/>
            </a:endParaRPr>
          </a:p>
        </p:txBody>
      </p:sp>
      <p:pic>
        <p:nvPicPr>
          <p:cNvPr id="3" name="Picture 14" descr="UCAS-Right_aligned-White_box-Keyline-CMYK.eps">
            <a:extLst>
              <a:ext uri="{FF2B5EF4-FFF2-40B4-BE49-F238E27FC236}">
                <a16:creationId xmlns:a16="http://schemas.microsoft.com/office/drawing/2014/main" id="{D0580AE7-D1C8-44D2-B65D-47AE81E7B6FE}"/>
              </a:ext>
            </a:extLst>
          </p:cNvPr>
          <p:cNvPicPr>
            <a:picLocks noChangeAspect="1"/>
          </p:cNvPicPr>
          <p:nvPr/>
        </p:nvPicPr>
        <p:blipFill>
          <a:blip r:embed="rId2"/>
          <a:srcRect/>
          <a:stretch>
            <a:fillRect/>
          </a:stretch>
        </p:blipFill>
        <p:spPr>
          <a:xfrm>
            <a:off x="10544178" y="449067"/>
            <a:ext cx="1647821" cy="449263"/>
          </a:xfrm>
          <a:prstGeom prst="rect">
            <a:avLst/>
          </a:prstGeom>
          <a:noFill/>
          <a:ln cap="flat">
            <a:noFill/>
          </a:ln>
        </p:spPr>
      </p:pic>
      <p:sp>
        <p:nvSpPr>
          <p:cNvPr id="4" name="Title 1">
            <a:extLst>
              <a:ext uri="{FF2B5EF4-FFF2-40B4-BE49-F238E27FC236}">
                <a16:creationId xmlns:a16="http://schemas.microsoft.com/office/drawing/2014/main" id="{32180D98-2500-498C-A7FE-E379A50ED27D}"/>
              </a:ext>
            </a:extLst>
          </p:cNvPr>
          <p:cNvSpPr txBox="1">
            <a:spLocks noGrp="1"/>
          </p:cNvSpPr>
          <p:nvPr>
            <p:ph type="title"/>
          </p:nvPr>
        </p:nvSpPr>
        <p:spPr>
          <a:xfrm>
            <a:off x="383121" y="1709733"/>
            <a:ext cx="10964339" cy="2173260"/>
          </a:xfrm>
        </p:spPr>
        <p:txBody>
          <a:bodyPr/>
          <a:lstStyle>
            <a:lvl1pPr>
              <a:defRPr lang="en-US" sz="6000"/>
            </a:lvl1pPr>
          </a:lstStyle>
          <a:p>
            <a:pPr lvl="0"/>
            <a:r>
              <a:rPr lang="en-US"/>
              <a:t>Click to edit Master title style</a:t>
            </a:r>
          </a:p>
        </p:txBody>
      </p:sp>
      <p:sp>
        <p:nvSpPr>
          <p:cNvPr id="5" name="Text Placeholder 2">
            <a:extLst>
              <a:ext uri="{FF2B5EF4-FFF2-40B4-BE49-F238E27FC236}">
                <a16:creationId xmlns:a16="http://schemas.microsoft.com/office/drawing/2014/main" id="{C1472AC9-16B5-4ED6-B1E2-737D5F4C2A88}"/>
              </a:ext>
            </a:extLst>
          </p:cNvPr>
          <p:cNvSpPr txBox="1">
            <a:spLocks noGrp="1"/>
          </p:cNvSpPr>
          <p:nvPr>
            <p:ph type="body" idx="4294967295"/>
          </p:nvPr>
        </p:nvSpPr>
        <p:spPr>
          <a:xfrm>
            <a:off x="383121" y="3916387"/>
            <a:ext cx="10964339" cy="2173260"/>
          </a:xfrm>
        </p:spPr>
        <p:txBody>
          <a:bodyPr/>
          <a:lstStyle>
            <a:lvl1pPr marL="0" indent="0">
              <a:buNone/>
              <a:defRPr sz="2400">
                <a:solidFill>
                  <a:srgbClr val="FFFFFF"/>
                </a:solidFill>
              </a:defRPr>
            </a:lvl1pPr>
          </a:lstStyle>
          <a:p>
            <a:pPr lvl="0"/>
            <a:r>
              <a:rPr lang="en-US"/>
              <a:t>Click to edit Master text styles</a:t>
            </a:r>
          </a:p>
        </p:txBody>
      </p:sp>
    </p:spTree>
    <p:extLst>
      <p:ext uri="{BB962C8B-B14F-4D97-AF65-F5344CB8AC3E}">
        <p14:creationId xmlns:p14="http://schemas.microsoft.com/office/powerpoint/2010/main" val="291849349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secHead" preserve="1">
  <p:cSld name="Divider 2">
    <p:bg>
      <p:bgPr>
        <a:solidFill>
          <a:srgbClr val="FBC65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1BA605-D148-4CCC-950D-F9BA742A5E3E}"/>
              </a:ext>
            </a:extLst>
          </p:cNvPr>
          <p:cNvSpPr txBox="1">
            <a:spLocks noGrp="1"/>
          </p:cNvSpPr>
          <p:nvPr>
            <p:ph type="title"/>
          </p:nvPr>
        </p:nvSpPr>
        <p:spPr>
          <a:xfrm>
            <a:off x="383121" y="1709733"/>
            <a:ext cx="10964339" cy="2173260"/>
          </a:xfrm>
        </p:spPr>
        <p:txBody>
          <a:bodyPr/>
          <a:lstStyle>
            <a:lvl1pPr>
              <a:defRPr lang="en-US" sz="6000"/>
            </a:lvl1pPr>
          </a:lstStyle>
          <a:p>
            <a:pPr lvl="0"/>
            <a:r>
              <a:rPr lang="en-US"/>
              <a:t>Click to edit Master title style</a:t>
            </a:r>
          </a:p>
        </p:txBody>
      </p:sp>
      <p:sp>
        <p:nvSpPr>
          <p:cNvPr id="3" name="Text Placeholder 2">
            <a:extLst>
              <a:ext uri="{FF2B5EF4-FFF2-40B4-BE49-F238E27FC236}">
                <a16:creationId xmlns:a16="http://schemas.microsoft.com/office/drawing/2014/main" id="{83FE4DB2-824A-46E5-9EE2-E3100DD6D1A9}"/>
              </a:ext>
            </a:extLst>
          </p:cNvPr>
          <p:cNvSpPr txBox="1">
            <a:spLocks noGrp="1"/>
          </p:cNvSpPr>
          <p:nvPr>
            <p:ph type="body" idx="1"/>
          </p:nvPr>
        </p:nvSpPr>
        <p:spPr>
          <a:xfrm>
            <a:off x="383121" y="3916387"/>
            <a:ext cx="10964339" cy="2173260"/>
          </a:xfrm>
        </p:spPr>
        <p:txBody>
          <a:bodyPr/>
          <a:lstStyle>
            <a:lvl1pPr marL="0" indent="0">
              <a:buNone/>
              <a:defRPr sz="2400"/>
            </a:lvl1pPr>
          </a:lstStyle>
          <a:p>
            <a:pPr lvl="0"/>
            <a:r>
              <a:rPr lang="en-US"/>
              <a:t>Click to edit Master text styles</a:t>
            </a:r>
          </a:p>
        </p:txBody>
      </p:sp>
      <p:sp>
        <p:nvSpPr>
          <p:cNvPr id="4" name="Rectangle 9">
            <a:extLst>
              <a:ext uri="{FF2B5EF4-FFF2-40B4-BE49-F238E27FC236}">
                <a16:creationId xmlns:a16="http://schemas.microsoft.com/office/drawing/2014/main" id="{B13AF2AD-85AC-4167-9869-9BD87D24BAA5}"/>
              </a:ext>
            </a:extLst>
          </p:cNvPr>
          <p:cNvSpPr/>
          <p:nvPr/>
        </p:nvSpPr>
        <p:spPr>
          <a:xfrm>
            <a:off x="584814" y="466002"/>
            <a:ext cx="1050693" cy="131100"/>
          </a:xfrm>
          <a:prstGeom prst="rect">
            <a:avLst/>
          </a:prstGeom>
          <a:solidFill>
            <a:srgbClr val="1F2834"/>
          </a:solidFill>
          <a:ln cap="flat">
            <a:noFill/>
            <a:prstDash val="solid"/>
          </a:ln>
        </p:spPr>
        <p:txBody>
          <a:bodyPr vert="horz" wrap="square" lIns="121920" tIns="60960" rIns="121920" bIns="60960" anchor="ctr" anchorCtr="1" compatLnSpc="1">
            <a:noAutofit/>
          </a:bodyPr>
          <a:lstStyle/>
          <a:p>
            <a:pPr marL="0" marR="0" lvl="0" indent="0" algn="ctr" defTabSz="609585"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2400" b="0" i="0" u="none" strike="noStrike" kern="1200" cap="none" spc="0" baseline="0">
              <a:solidFill>
                <a:srgbClr val="FFFFFF"/>
              </a:solidFill>
              <a:uFillTx/>
              <a:latin typeface="Calibri"/>
            </a:endParaRPr>
          </a:p>
        </p:txBody>
      </p:sp>
      <p:pic>
        <p:nvPicPr>
          <p:cNvPr id="5" name="Picture 14" descr="UCAS-Right_aligned-White_box-Keyline-CMYK.eps">
            <a:extLst>
              <a:ext uri="{FF2B5EF4-FFF2-40B4-BE49-F238E27FC236}">
                <a16:creationId xmlns:a16="http://schemas.microsoft.com/office/drawing/2014/main" id="{B59CCE73-0BB9-474D-B87E-518F5FB7254F}"/>
              </a:ext>
            </a:extLst>
          </p:cNvPr>
          <p:cNvPicPr>
            <a:picLocks noChangeAspect="1"/>
          </p:cNvPicPr>
          <p:nvPr/>
        </p:nvPicPr>
        <p:blipFill>
          <a:blip r:embed="rId2"/>
          <a:srcRect/>
          <a:stretch>
            <a:fillRect/>
          </a:stretch>
        </p:blipFill>
        <p:spPr>
          <a:xfrm>
            <a:off x="10544178" y="449067"/>
            <a:ext cx="1647821" cy="449263"/>
          </a:xfrm>
          <a:prstGeom prst="rect">
            <a:avLst/>
          </a:prstGeom>
          <a:noFill/>
          <a:ln cap="flat">
            <a:noFill/>
          </a:ln>
        </p:spPr>
      </p:pic>
    </p:spTree>
    <p:extLst>
      <p:ext uri="{BB962C8B-B14F-4D97-AF65-F5344CB8AC3E}">
        <p14:creationId xmlns:p14="http://schemas.microsoft.com/office/powerpoint/2010/main" val="237269257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p:cSld name="Divider 3">
    <p:bg>
      <p:bgPr>
        <a:solidFill>
          <a:srgbClr val="5DB88D"/>
        </a:solidFill>
        <a:effectLst/>
      </p:bgPr>
    </p:bg>
    <p:spTree>
      <p:nvGrpSpPr>
        <p:cNvPr id="1" name=""/>
        <p:cNvGrpSpPr/>
        <p:nvPr/>
      </p:nvGrpSpPr>
      <p:grpSpPr>
        <a:xfrm>
          <a:off x="0" y="0"/>
          <a:ext cx="0" cy="0"/>
          <a:chOff x="0" y="0"/>
          <a:chExt cx="0" cy="0"/>
        </a:xfrm>
      </p:grpSpPr>
      <p:sp>
        <p:nvSpPr>
          <p:cNvPr id="2" name="Rectangle 9">
            <a:extLst>
              <a:ext uri="{FF2B5EF4-FFF2-40B4-BE49-F238E27FC236}">
                <a16:creationId xmlns:a16="http://schemas.microsoft.com/office/drawing/2014/main" id="{598D410B-7504-4C4D-B47F-450FCD1D8EA2}"/>
              </a:ext>
            </a:extLst>
          </p:cNvPr>
          <p:cNvSpPr/>
          <p:nvPr/>
        </p:nvSpPr>
        <p:spPr>
          <a:xfrm>
            <a:off x="584814" y="466002"/>
            <a:ext cx="1050693" cy="131100"/>
          </a:xfrm>
          <a:prstGeom prst="rect">
            <a:avLst/>
          </a:prstGeom>
          <a:solidFill>
            <a:srgbClr val="1F2834"/>
          </a:solidFill>
          <a:ln cap="flat">
            <a:noFill/>
            <a:prstDash val="solid"/>
          </a:ln>
        </p:spPr>
        <p:txBody>
          <a:bodyPr vert="horz" wrap="square" lIns="121920" tIns="60960" rIns="121920" bIns="60960" anchor="ctr" anchorCtr="1" compatLnSpc="1">
            <a:noAutofit/>
          </a:bodyPr>
          <a:lstStyle/>
          <a:p>
            <a:pPr marL="0" marR="0" lvl="0" indent="0" algn="ctr" defTabSz="609585"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2400" b="0" i="0" u="none" strike="noStrike" kern="1200" cap="none" spc="0" baseline="0">
              <a:solidFill>
                <a:srgbClr val="FFFFFF"/>
              </a:solidFill>
              <a:uFillTx/>
              <a:latin typeface="Calibri"/>
            </a:endParaRPr>
          </a:p>
        </p:txBody>
      </p:sp>
      <p:pic>
        <p:nvPicPr>
          <p:cNvPr id="3" name="Picture 14" descr="UCAS-Right_aligned-White_box-Keyline-CMYK.eps">
            <a:extLst>
              <a:ext uri="{FF2B5EF4-FFF2-40B4-BE49-F238E27FC236}">
                <a16:creationId xmlns:a16="http://schemas.microsoft.com/office/drawing/2014/main" id="{8BBA02C9-5ABC-450B-B714-5021EC0A25D1}"/>
              </a:ext>
            </a:extLst>
          </p:cNvPr>
          <p:cNvPicPr>
            <a:picLocks noChangeAspect="1"/>
          </p:cNvPicPr>
          <p:nvPr/>
        </p:nvPicPr>
        <p:blipFill>
          <a:blip r:embed="rId2"/>
          <a:srcRect/>
          <a:stretch>
            <a:fillRect/>
          </a:stretch>
        </p:blipFill>
        <p:spPr>
          <a:xfrm>
            <a:off x="10544178" y="449067"/>
            <a:ext cx="1647821" cy="449263"/>
          </a:xfrm>
          <a:prstGeom prst="rect">
            <a:avLst/>
          </a:prstGeom>
          <a:noFill/>
          <a:ln cap="flat">
            <a:noFill/>
          </a:ln>
        </p:spPr>
      </p:pic>
      <p:sp>
        <p:nvSpPr>
          <p:cNvPr id="4" name="Title 1">
            <a:extLst>
              <a:ext uri="{FF2B5EF4-FFF2-40B4-BE49-F238E27FC236}">
                <a16:creationId xmlns:a16="http://schemas.microsoft.com/office/drawing/2014/main" id="{53993E71-DCB5-4F52-A688-001AC10458B2}"/>
              </a:ext>
            </a:extLst>
          </p:cNvPr>
          <p:cNvSpPr txBox="1">
            <a:spLocks noGrp="1"/>
          </p:cNvSpPr>
          <p:nvPr>
            <p:ph type="title"/>
          </p:nvPr>
        </p:nvSpPr>
        <p:spPr>
          <a:xfrm>
            <a:off x="383121" y="1709733"/>
            <a:ext cx="10964339" cy="2173260"/>
          </a:xfrm>
        </p:spPr>
        <p:txBody>
          <a:bodyPr/>
          <a:lstStyle>
            <a:lvl1pPr>
              <a:defRPr lang="en-US" sz="6000"/>
            </a:lvl1pPr>
          </a:lstStyle>
          <a:p>
            <a:pPr lvl="0"/>
            <a:r>
              <a:rPr lang="en-US"/>
              <a:t>Click to edit Master title style</a:t>
            </a:r>
          </a:p>
        </p:txBody>
      </p:sp>
      <p:sp>
        <p:nvSpPr>
          <p:cNvPr id="5" name="Text Placeholder 2">
            <a:extLst>
              <a:ext uri="{FF2B5EF4-FFF2-40B4-BE49-F238E27FC236}">
                <a16:creationId xmlns:a16="http://schemas.microsoft.com/office/drawing/2014/main" id="{540A6D01-E5B6-44A7-AF3C-4BE7B38EA78E}"/>
              </a:ext>
            </a:extLst>
          </p:cNvPr>
          <p:cNvSpPr txBox="1">
            <a:spLocks noGrp="1"/>
          </p:cNvSpPr>
          <p:nvPr>
            <p:ph type="body" idx="4294967295"/>
          </p:nvPr>
        </p:nvSpPr>
        <p:spPr>
          <a:xfrm>
            <a:off x="383121" y="3916387"/>
            <a:ext cx="10964339" cy="2173260"/>
          </a:xfrm>
        </p:spPr>
        <p:txBody>
          <a:bodyPr/>
          <a:lstStyle>
            <a:lvl1pPr marL="0" indent="0">
              <a:buNone/>
              <a:defRPr sz="2400">
                <a:solidFill>
                  <a:srgbClr val="FFFFFF"/>
                </a:solidFill>
              </a:defRPr>
            </a:lvl1pPr>
          </a:lstStyle>
          <a:p>
            <a:pPr lvl="0"/>
            <a:r>
              <a:rPr lang="en-US"/>
              <a:t>Click to edit Master text styles</a:t>
            </a:r>
          </a:p>
        </p:txBody>
      </p:sp>
    </p:spTree>
    <p:extLst>
      <p:ext uri="{BB962C8B-B14F-4D97-AF65-F5344CB8AC3E}">
        <p14:creationId xmlns:p14="http://schemas.microsoft.com/office/powerpoint/2010/main" val="139413294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p:cSld name="Divider 4">
    <p:bg>
      <p:bgPr>
        <a:solidFill>
          <a:srgbClr val="3B92D9"/>
        </a:solidFill>
        <a:effectLst/>
      </p:bgPr>
    </p:bg>
    <p:spTree>
      <p:nvGrpSpPr>
        <p:cNvPr id="1" name=""/>
        <p:cNvGrpSpPr/>
        <p:nvPr/>
      </p:nvGrpSpPr>
      <p:grpSpPr>
        <a:xfrm>
          <a:off x="0" y="0"/>
          <a:ext cx="0" cy="0"/>
          <a:chOff x="0" y="0"/>
          <a:chExt cx="0" cy="0"/>
        </a:xfrm>
      </p:grpSpPr>
      <p:sp>
        <p:nvSpPr>
          <p:cNvPr id="2" name="Rectangle 9">
            <a:extLst>
              <a:ext uri="{FF2B5EF4-FFF2-40B4-BE49-F238E27FC236}">
                <a16:creationId xmlns:a16="http://schemas.microsoft.com/office/drawing/2014/main" id="{6D0A6595-C2A3-4CEA-87D8-7C1CF0A90F35}"/>
              </a:ext>
            </a:extLst>
          </p:cNvPr>
          <p:cNvSpPr/>
          <p:nvPr/>
        </p:nvSpPr>
        <p:spPr>
          <a:xfrm>
            <a:off x="584814" y="466002"/>
            <a:ext cx="1050693" cy="131100"/>
          </a:xfrm>
          <a:prstGeom prst="rect">
            <a:avLst/>
          </a:prstGeom>
          <a:solidFill>
            <a:srgbClr val="1F2834"/>
          </a:solidFill>
          <a:ln cap="flat">
            <a:noFill/>
            <a:prstDash val="solid"/>
          </a:ln>
        </p:spPr>
        <p:txBody>
          <a:bodyPr vert="horz" wrap="square" lIns="121920" tIns="60960" rIns="121920" bIns="60960" anchor="ctr" anchorCtr="1" compatLnSpc="1">
            <a:noAutofit/>
          </a:bodyPr>
          <a:lstStyle/>
          <a:p>
            <a:pPr marL="0" marR="0" lvl="0" indent="0" algn="ctr" defTabSz="609585"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2400" b="0" i="0" u="none" strike="noStrike" kern="1200" cap="none" spc="0" baseline="0">
              <a:solidFill>
                <a:srgbClr val="FFFFFF"/>
              </a:solidFill>
              <a:uFillTx/>
              <a:latin typeface="Calibri"/>
            </a:endParaRPr>
          </a:p>
        </p:txBody>
      </p:sp>
      <p:pic>
        <p:nvPicPr>
          <p:cNvPr id="3" name="Picture 14" descr="UCAS-Right_aligned-White_box-Keyline-CMYK.eps">
            <a:extLst>
              <a:ext uri="{FF2B5EF4-FFF2-40B4-BE49-F238E27FC236}">
                <a16:creationId xmlns:a16="http://schemas.microsoft.com/office/drawing/2014/main" id="{506F8902-B241-40DF-A3FA-071A8210E563}"/>
              </a:ext>
            </a:extLst>
          </p:cNvPr>
          <p:cNvPicPr>
            <a:picLocks noChangeAspect="1"/>
          </p:cNvPicPr>
          <p:nvPr/>
        </p:nvPicPr>
        <p:blipFill>
          <a:blip r:embed="rId2"/>
          <a:srcRect/>
          <a:stretch>
            <a:fillRect/>
          </a:stretch>
        </p:blipFill>
        <p:spPr>
          <a:xfrm>
            <a:off x="10544178" y="449067"/>
            <a:ext cx="1647821" cy="449263"/>
          </a:xfrm>
          <a:prstGeom prst="rect">
            <a:avLst/>
          </a:prstGeom>
          <a:noFill/>
          <a:ln cap="flat">
            <a:noFill/>
          </a:ln>
        </p:spPr>
      </p:pic>
      <p:sp>
        <p:nvSpPr>
          <p:cNvPr id="4" name="Title 1">
            <a:extLst>
              <a:ext uri="{FF2B5EF4-FFF2-40B4-BE49-F238E27FC236}">
                <a16:creationId xmlns:a16="http://schemas.microsoft.com/office/drawing/2014/main" id="{3F3FA3B8-4142-4311-89A2-F8D5D4C01265}"/>
              </a:ext>
            </a:extLst>
          </p:cNvPr>
          <p:cNvSpPr txBox="1">
            <a:spLocks noGrp="1"/>
          </p:cNvSpPr>
          <p:nvPr>
            <p:ph type="title"/>
          </p:nvPr>
        </p:nvSpPr>
        <p:spPr>
          <a:xfrm>
            <a:off x="383121" y="1709733"/>
            <a:ext cx="10964339" cy="2173260"/>
          </a:xfrm>
        </p:spPr>
        <p:txBody>
          <a:bodyPr/>
          <a:lstStyle>
            <a:lvl1pPr>
              <a:defRPr lang="en-US" sz="6000"/>
            </a:lvl1pPr>
          </a:lstStyle>
          <a:p>
            <a:pPr lvl="0"/>
            <a:r>
              <a:rPr lang="en-US"/>
              <a:t>Click to edit Master title style</a:t>
            </a:r>
          </a:p>
        </p:txBody>
      </p:sp>
      <p:sp>
        <p:nvSpPr>
          <p:cNvPr id="5" name="Text Placeholder 2">
            <a:extLst>
              <a:ext uri="{FF2B5EF4-FFF2-40B4-BE49-F238E27FC236}">
                <a16:creationId xmlns:a16="http://schemas.microsoft.com/office/drawing/2014/main" id="{0CA0174A-2B56-497D-B5F4-A7310CC6DBDD}"/>
              </a:ext>
            </a:extLst>
          </p:cNvPr>
          <p:cNvSpPr txBox="1">
            <a:spLocks noGrp="1"/>
          </p:cNvSpPr>
          <p:nvPr>
            <p:ph type="body" idx="4294967295"/>
          </p:nvPr>
        </p:nvSpPr>
        <p:spPr>
          <a:xfrm>
            <a:off x="383121" y="3916387"/>
            <a:ext cx="10964339" cy="2173260"/>
          </a:xfrm>
        </p:spPr>
        <p:txBody>
          <a:bodyPr/>
          <a:lstStyle>
            <a:lvl1pPr marL="0" indent="0">
              <a:buNone/>
              <a:defRPr sz="2400">
                <a:solidFill>
                  <a:srgbClr val="FFFFFF"/>
                </a:solidFill>
              </a:defRPr>
            </a:lvl1pPr>
          </a:lstStyle>
          <a:p>
            <a:pPr lvl="0"/>
            <a:r>
              <a:rPr lang="en-US"/>
              <a:t>Click to edit Master text styles</a:t>
            </a:r>
          </a:p>
        </p:txBody>
      </p:sp>
    </p:spTree>
    <p:extLst>
      <p:ext uri="{BB962C8B-B14F-4D97-AF65-F5344CB8AC3E}">
        <p14:creationId xmlns:p14="http://schemas.microsoft.com/office/powerpoint/2010/main" val="117840743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p:cSld name="Divider 5">
    <p:bg>
      <p:bgPr>
        <a:solidFill>
          <a:srgbClr val="3BC0C7"/>
        </a:solidFill>
        <a:effectLst/>
      </p:bgPr>
    </p:bg>
    <p:spTree>
      <p:nvGrpSpPr>
        <p:cNvPr id="1" name=""/>
        <p:cNvGrpSpPr/>
        <p:nvPr/>
      </p:nvGrpSpPr>
      <p:grpSpPr>
        <a:xfrm>
          <a:off x="0" y="0"/>
          <a:ext cx="0" cy="0"/>
          <a:chOff x="0" y="0"/>
          <a:chExt cx="0" cy="0"/>
        </a:xfrm>
      </p:grpSpPr>
      <p:sp>
        <p:nvSpPr>
          <p:cNvPr id="2" name="Rectangle 9">
            <a:extLst>
              <a:ext uri="{FF2B5EF4-FFF2-40B4-BE49-F238E27FC236}">
                <a16:creationId xmlns:a16="http://schemas.microsoft.com/office/drawing/2014/main" id="{E24B2455-86F1-4F0B-93D7-AEAF3CE0519C}"/>
              </a:ext>
            </a:extLst>
          </p:cNvPr>
          <p:cNvSpPr/>
          <p:nvPr/>
        </p:nvSpPr>
        <p:spPr>
          <a:xfrm>
            <a:off x="584814" y="466002"/>
            <a:ext cx="1050693" cy="131100"/>
          </a:xfrm>
          <a:prstGeom prst="rect">
            <a:avLst/>
          </a:prstGeom>
          <a:solidFill>
            <a:srgbClr val="1F2834"/>
          </a:solidFill>
          <a:ln cap="flat">
            <a:noFill/>
            <a:prstDash val="solid"/>
          </a:ln>
        </p:spPr>
        <p:txBody>
          <a:bodyPr vert="horz" wrap="square" lIns="121920" tIns="60960" rIns="121920" bIns="60960" anchor="ctr" anchorCtr="1" compatLnSpc="1">
            <a:noAutofit/>
          </a:bodyPr>
          <a:lstStyle/>
          <a:p>
            <a:pPr marL="0" marR="0" lvl="0" indent="0" algn="ctr" defTabSz="609585"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2400" b="0" i="0" u="none" strike="noStrike" kern="1200" cap="none" spc="0" baseline="0">
              <a:solidFill>
                <a:srgbClr val="FFFFFF"/>
              </a:solidFill>
              <a:uFillTx/>
              <a:latin typeface="Calibri"/>
            </a:endParaRPr>
          </a:p>
        </p:txBody>
      </p:sp>
      <p:pic>
        <p:nvPicPr>
          <p:cNvPr id="3" name="Picture 14" descr="UCAS-Right_aligned-White_box-Keyline-CMYK.eps">
            <a:extLst>
              <a:ext uri="{FF2B5EF4-FFF2-40B4-BE49-F238E27FC236}">
                <a16:creationId xmlns:a16="http://schemas.microsoft.com/office/drawing/2014/main" id="{F93B6699-47AC-4016-A7CD-BE0A01BD61B5}"/>
              </a:ext>
            </a:extLst>
          </p:cNvPr>
          <p:cNvPicPr>
            <a:picLocks noChangeAspect="1"/>
          </p:cNvPicPr>
          <p:nvPr/>
        </p:nvPicPr>
        <p:blipFill>
          <a:blip r:embed="rId2"/>
          <a:srcRect/>
          <a:stretch>
            <a:fillRect/>
          </a:stretch>
        </p:blipFill>
        <p:spPr>
          <a:xfrm>
            <a:off x="10544178" y="449067"/>
            <a:ext cx="1647821" cy="449263"/>
          </a:xfrm>
          <a:prstGeom prst="rect">
            <a:avLst/>
          </a:prstGeom>
          <a:noFill/>
          <a:ln cap="flat">
            <a:noFill/>
          </a:ln>
        </p:spPr>
      </p:pic>
      <p:sp>
        <p:nvSpPr>
          <p:cNvPr id="4" name="Title 1">
            <a:extLst>
              <a:ext uri="{FF2B5EF4-FFF2-40B4-BE49-F238E27FC236}">
                <a16:creationId xmlns:a16="http://schemas.microsoft.com/office/drawing/2014/main" id="{1C2A154B-F44E-44A6-95E7-E396BAFD1326}"/>
              </a:ext>
            </a:extLst>
          </p:cNvPr>
          <p:cNvSpPr txBox="1">
            <a:spLocks noGrp="1"/>
          </p:cNvSpPr>
          <p:nvPr>
            <p:ph type="title"/>
          </p:nvPr>
        </p:nvSpPr>
        <p:spPr>
          <a:xfrm>
            <a:off x="383121" y="1709733"/>
            <a:ext cx="10964339" cy="2173260"/>
          </a:xfrm>
        </p:spPr>
        <p:txBody>
          <a:bodyPr/>
          <a:lstStyle>
            <a:lvl1pPr>
              <a:defRPr lang="en-US" sz="6000"/>
            </a:lvl1pPr>
          </a:lstStyle>
          <a:p>
            <a:pPr lvl="0"/>
            <a:r>
              <a:rPr lang="en-US"/>
              <a:t>Click to edit Master title style</a:t>
            </a:r>
          </a:p>
        </p:txBody>
      </p:sp>
      <p:sp>
        <p:nvSpPr>
          <p:cNvPr id="5" name="Text Placeholder 2">
            <a:extLst>
              <a:ext uri="{FF2B5EF4-FFF2-40B4-BE49-F238E27FC236}">
                <a16:creationId xmlns:a16="http://schemas.microsoft.com/office/drawing/2014/main" id="{90A92623-8309-4C33-A6D9-5D15F09F7680}"/>
              </a:ext>
            </a:extLst>
          </p:cNvPr>
          <p:cNvSpPr txBox="1">
            <a:spLocks noGrp="1"/>
          </p:cNvSpPr>
          <p:nvPr>
            <p:ph type="body" idx="4294967295"/>
          </p:nvPr>
        </p:nvSpPr>
        <p:spPr>
          <a:xfrm>
            <a:off x="383121" y="3916387"/>
            <a:ext cx="10964339" cy="2173260"/>
          </a:xfrm>
        </p:spPr>
        <p:txBody>
          <a:bodyPr/>
          <a:lstStyle>
            <a:lvl1pPr marL="0" indent="0">
              <a:buNone/>
              <a:defRPr sz="2400">
                <a:solidFill>
                  <a:srgbClr val="FFFFFF"/>
                </a:solidFill>
              </a:defRPr>
            </a:lvl1pPr>
          </a:lstStyle>
          <a:p>
            <a:pPr lvl="0"/>
            <a:r>
              <a:rPr lang="en-US"/>
              <a:t>Click to edit Master text styles</a:t>
            </a:r>
          </a:p>
        </p:txBody>
      </p:sp>
    </p:spTree>
    <p:extLst>
      <p:ext uri="{BB962C8B-B14F-4D97-AF65-F5344CB8AC3E}">
        <p14:creationId xmlns:p14="http://schemas.microsoft.com/office/powerpoint/2010/main" val="334364351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p:cSld name="Divider 6">
    <p:bg>
      <p:bgPr>
        <a:solidFill>
          <a:srgbClr val="836CD8"/>
        </a:solidFill>
        <a:effectLst/>
      </p:bgPr>
    </p:bg>
    <p:spTree>
      <p:nvGrpSpPr>
        <p:cNvPr id="1" name=""/>
        <p:cNvGrpSpPr/>
        <p:nvPr/>
      </p:nvGrpSpPr>
      <p:grpSpPr>
        <a:xfrm>
          <a:off x="0" y="0"/>
          <a:ext cx="0" cy="0"/>
          <a:chOff x="0" y="0"/>
          <a:chExt cx="0" cy="0"/>
        </a:xfrm>
      </p:grpSpPr>
      <p:sp>
        <p:nvSpPr>
          <p:cNvPr id="2" name="Rectangle 9">
            <a:extLst>
              <a:ext uri="{FF2B5EF4-FFF2-40B4-BE49-F238E27FC236}">
                <a16:creationId xmlns:a16="http://schemas.microsoft.com/office/drawing/2014/main" id="{424BF6D6-EAD2-4B34-BCC1-9BA3994A75BE}"/>
              </a:ext>
            </a:extLst>
          </p:cNvPr>
          <p:cNvSpPr/>
          <p:nvPr/>
        </p:nvSpPr>
        <p:spPr>
          <a:xfrm>
            <a:off x="584814" y="466002"/>
            <a:ext cx="1050693" cy="131100"/>
          </a:xfrm>
          <a:prstGeom prst="rect">
            <a:avLst/>
          </a:prstGeom>
          <a:solidFill>
            <a:srgbClr val="1F2834"/>
          </a:solidFill>
          <a:ln cap="flat">
            <a:noFill/>
            <a:prstDash val="solid"/>
          </a:ln>
        </p:spPr>
        <p:txBody>
          <a:bodyPr vert="horz" wrap="square" lIns="121920" tIns="60960" rIns="121920" bIns="60960" anchor="ctr" anchorCtr="1" compatLnSpc="1">
            <a:noAutofit/>
          </a:bodyPr>
          <a:lstStyle/>
          <a:p>
            <a:pPr marL="0" marR="0" lvl="0" indent="0" algn="ctr" defTabSz="609585"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2400" b="0" i="0" u="none" strike="noStrike" kern="1200" cap="none" spc="0" baseline="0">
              <a:solidFill>
                <a:srgbClr val="FFFFFF"/>
              </a:solidFill>
              <a:uFillTx/>
              <a:latin typeface="Calibri"/>
            </a:endParaRPr>
          </a:p>
        </p:txBody>
      </p:sp>
      <p:pic>
        <p:nvPicPr>
          <p:cNvPr id="3" name="Picture 14" descr="UCAS-Right_aligned-White_box-Keyline-CMYK.eps">
            <a:extLst>
              <a:ext uri="{FF2B5EF4-FFF2-40B4-BE49-F238E27FC236}">
                <a16:creationId xmlns:a16="http://schemas.microsoft.com/office/drawing/2014/main" id="{7F5F7348-8599-4204-A54E-D069FBAFDB3E}"/>
              </a:ext>
            </a:extLst>
          </p:cNvPr>
          <p:cNvPicPr>
            <a:picLocks noChangeAspect="1"/>
          </p:cNvPicPr>
          <p:nvPr/>
        </p:nvPicPr>
        <p:blipFill>
          <a:blip r:embed="rId2"/>
          <a:srcRect/>
          <a:stretch>
            <a:fillRect/>
          </a:stretch>
        </p:blipFill>
        <p:spPr>
          <a:xfrm>
            <a:off x="10544178" y="449067"/>
            <a:ext cx="1647821" cy="449263"/>
          </a:xfrm>
          <a:prstGeom prst="rect">
            <a:avLst/>
          </a:prstGeom>
          <a:noFill/>
          <a:ln cap="flat">
            <a:noFill/>
          </a:ln>
        </p:spPr>
      </p:pic>
      <p:sp>
        <p:nvSpPr>
          <p:cNvPr id="4" name="Title 1">
            <a:extLst>
              <a:ext uri="{FF2B5EF4-FFF2-40B4-BE49-F238E27FC236}">
                <a16:creationId xmlns:a16="http://schemas.microsoft.com/office/drawing/2014/main" id="{EF957A8D-C0BA-49F2-9E97-20952DF265BB}"/>
              </a:ext>
            </a:extLst>
          </p:cNvPr>
          <p:cNvSpPr txBox="1">
            <a:spLocks noGrp="1"/>
          </p:cNvSpPr>
          <p:nvPr>
            <p:ph type="title"/>
          </p:nvPr>
        </p:nvSpPr>
        <p:spPr>
          <a:xfrm>
            <a:off x="383121" y="1709733"/>
            <a:ext cx="10964339" cy="2173260"/>
          </a:xfrm>
        </p:spPr>
        <p:txBody>
          <a:bodyPr/>
          <a:lstStyle>
            <a:lvl1pPr>
              <a:defRPr lang="en-US" sz="6000"/>
            </a:lvl1pPr>
          </a:lstStyle>
          <a:p>
            <a:pPr lvl="0"/>
            <a:r>
              <a:rPr lang="en-US"/>
              <a:t>Click to edit Master title style</a:t>
            </a:r>
          </a:p>
        </p:txBody>
      </p:sp>
      <p:sp>
        <p:nvSpPr>
          <p:cNvPr id="5" name="Text Placeholder 2">
            <a:extLst>
              <a:ext uri="{FF2B5EF4-FFF2-40B4-BE49-F238E27FC236}">
                <a16:creationId xmlns:a16="http://schemas.microsoft.com/office/drawing/2014/main" id="{863ED5CC-3F9B-4B28-9C9D-ED9D5930DE4E}"/>
              </a:ext>
            </a:extLst>
          </p:cNvPr>
          <p:cNvSpPr txBox="1">
            <a:spLocks noGrp="1"/>
          </p:cNvSpPr>
          <p:nvPr>
            <p:ph type="body" idx="4294967295"/>
          </p:nvPr>
        </p:nvSpPr>
        <p:spPr>
          <a:xfrm>
            <a:off x="383121" y="3916387"/>
            <a:ext cx="10964339" cy="2173260"/>
          </a:xfrm>
        </p:spPr>
        <p:txBody>
          <a:bodyPr/>
          <a:lstStyle>
            <a:lvl1pPr marL="0" indent="0">
              <a:buNone/>
              <a:defRPr sz="2400">
                <a:solidFill>
                  <a:srgbClr val="FFFFFF"/>
                </a:solidFill>
              </a:defRPr>
            </a:lvl1pPr>
          </a:lstStyle>
          <a:p>
            <a:pPr lvl="0"/>
            <a:r>
              <a:rPr lang="en-US"/>
              <a:t>Click to edit Master text styles</a:t>
            </a:r>
          </a:p>
        </p:txBody>
      </p:sp>
    </p:spTree>
    <p:extLst>
      <p:ext uri="{BB962C8B-B14F-4D97-AF65-F5344CB8AC3E}">
        <p14:creationId xmlns:p14="http://schemas.microsoft.com/office/powerpoint/2010/main" val="324119853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p:cSld name="Divider 7">
    <p:bg>
      <p:bgPr>
        <a:solidFill>
          <a:srgbClr val="1F2834"/>
        </a:solidFill>
        <a:effectLst/>
      </p:bgPr>
    </p:bg>
    <p:spTree>
      <p:nvGrpSpPr>
        <p:cNvPr id="1" name=""/>
        <p:cNvGrpSpPr/>
        <p:nvPr/>
      </p:nvGrpSpPr>
      <p:grpSpPr>
        <a:xfrm>
          <a:off x="0" y="0"/>
          <a:ext cx="0" cy="0"/>
          <a:chOff x="0" y="0"/>
          <a:chExt cx="0" cy="0"/>
        </a:xfrm>
      </p:grpSpPr>
      <p:sp>
        <p:nvSpPr>
          <p:cNvPr id="2" name="Rectangle 9">
            <a:extLst>
              <a:ext uri="{FF2B5EF4-FFF2-40B4-BE49-F238E27FC236}">
                <a16:creationId xmlns:a16="http://schemas.microsoft.com/office/drawing/2014/main" id="{19E45274-48B8-4B25-AEF2-46605F2CE64A}"/>
              </a:ext>
            </a:extLst>
          </p:cNvPr>
          <p:cNvSpPr/>
          <p:nvPr/>
        </p:nvSpPr>
        <p:spPr>
          <a:xfrm>
            <a:off x="584814" y="466002"/>
            <a:ext cx="1050693" cy="131100"/>
          </a:xfrm>
          <a:prstGeom prst="rect">
            <a:avLst/>
          </a:prstGeom>
          <a:solidFill>
            <a:srgbClr val="FF6451"/>
          </a:solidFill>
          <a:ln cap="flat">
            <a:noFill/>
            <a:prstDash val="solid"/>
          </a:ln>
        </p:spPr>
        <p:txBody>
          <a:bodyPr vert="horz" wrap="square" lIns="121920" tIns="60960" rIns="121920" bIns="60960" anchor="ctr" anchorCtr="1" compatLnSpc="1">
            <a:noAutofit/>
          </a:bodyPr>
          <a:lstStyle/>
          <a:p>
            <a:pPr marL="0" marR="0" lvl="0" indent="0" algn="ctr" defTabSz="609585"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2400" b="0" i="0" u="none" strike="noStrike" kern="1200" cap="none" spc="0" baseline="0">
              <a:solidFill>
                <a:srgbClr val="FFFFFF"/>
              </a:solidFill>
              <a:uFillTx/>
              <a:latin typeface="Calibri"/>
            </a:endParaRPr>
          </a:p>
        </p:txBody>
      </p:sp>
      <p:pic>
        <p:nvPicPr>
          <p:cNvPr id="3" name="Picture 14" descr="UCAS-Right_aligned-White_box-Keyline-CMYK.eps">
            <a:extLst>
              <a:ext uri="{FF2B5EF4-FFF2-40B4-BE49-F238E27FC236}">
                <a16:creationId xmlns:a16="http://schemas.microsoft.com/office/drawing/2014/main" id="{0EFC7152-2C89-4166-9EA9-7EC990D6FE66}"/>
              </a:ext>
            </a:extLst>
          </p:cNvPr>
          <p:cNvPicPr>
            <a:picLocks noChangeAspect="1"/>
          </p:cNvPicPr>
          <p:nvPr/>
        </p:nvPicPr>
        <p:blipFill>
          <a:blip r:embed="rId2"/>
          <a:srcRect/>
          <a:stretch>
            <a:fillRect/>
          </a:stretch>
        </p:blipFill>
        <p:spPr>
          <a:xfrm>
            <a:off x="10544178" y="449067"/>
            <a:ext cx="1647821" cy="449263"/>
          </a:xfrm>
          <a:prstGeom prst="rect">
            <a:avLst/>
          </a:prstGeom>
          <a:noFill/>
          <a:ln cap="flat">
            <a:noFill/>
          </a:ln>
        </p:spPr>
      </p:pic>
      <p:sp>
        <p:nvSpPr>
          <p:cNvPr id="4" name="Title 1">
            <a:extLst>
              <a:ext uri="{FF2B5EF4-FFF2-40B4-BE49-F238E27FC236}">
                <a16:creationId xmlns:a16="http://schemas.microsoft.com/office/drawing/2014/main" id="{CFC59339-C7FF-4EAF-95FD-72F2A55D31D1}"/>
              </a:ext>
            </a:extLst>
          </p:cNvPr>
          <p:cNvSpPr txBox="1">
            <a:spLocks noGrp="1"/>
          </p:cNvSpPr>
          <p:nvPr>
            <p:ph type="title"/>
          </p:nvPr>
        </p:nvSpPr>
        <p:spPr>
          <a:xfrm>
            <a:off x="383121" y="1709733"/>
            <a:ext cx="10964339" cy="2173260"/>
          </a:xfrm>
        </p:spPr>
        <p:txBody>
          <a:bodyPr/>
          <a:lstStyle>
            <a:lvl1pPr>
              <a:defRPr lang="en-US" sz="6000">
                <a:solidFill>
                  <a:srgbClr val="FFFFFF"/>
                </a:solidFill>
              </a:defRPr>
            </a:lvl1pPr>
          </a:lstStyle>
          <a:p>
            <a:pPr lvl="0"/>
            <a:r>
              <a:rPr lang="en-US"/>
              <a:t>Click to edit Master title style</a:t>
            </a:r>
          </a:p>
        </p:txBody>
      </p:sp>
      <p:sp>
        <p:nvSpPr>
          <p:cNvPr id="5" name="Text Placeholder 2">
            <a:extLst>
              <a:ext uri="{FF2B5EF4-FFF2-40B4-BE49-F238E27FC236}">
                <a16:creationId xmlns:a16="http://schemas.microsoft.com/office/drawing/2014/main" id="{F627CFDC-6C40-4CFA-9896-4B0AAB02518A}"/>
              </a:ext>
            </a:extLst>
          </p:cNvPr>
          <p:cNvSpPr txBox="1">
            <a:spLocks noGrp="1"/>
          </p:cNvSpPr>
          <p:nvPr>
            <p:ph type="body" idx="4294967295"/>
          </p:nvPr>
        </p:nvSpPr>
        <p:spPr>
          <a:xfrm>
            <a:off x="383121" y="3916387"/>
            <a:ext cx="10964339" cy="2173260"/>
          </a:xfrm>
        </p:spPr>
        <p:txBody>
          <a:bodyPr/>
          <a:lstStyle>
            <a:lvl1pPr marL="0" indent="0">
              <a:buNone/>
              <a:defRPr sz="2400">
                <a:solidFill>
                  <a:srgbClr val="FF6451"/>
                </a:solidFill>
              </a:defRPr>
            </a:lvl1pPr>
          </a:lstStyle>
          <a:p>
            <a:pPr lvl="0"/>
            <a:r>
              <a:rPr lang="en-US"/>
              <a:t>Click to edit Master text styles</a:t>
            </a:r>
          </a:p>
        </p:txBody>
      </p:sp>
    </p:spTree>
    <p:extLst>
      <p:ext uri="{BB962C8B-B14F-4D97-AF65-F5344CB8AC3E}">
        <p14:creationId xmlns:p14="http://schemas.microsoft.com/office/powerpoint/2010/main" val="103622179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p:cSld name="Divider 8">
    <p:bg>
      <p:bgPr>
        <a:solidFill>
          <a:srgbClr val="1F2834"/>
        </a:solidFill>
        <a:effectLst/>
      </p:bgPr>
    </p:bg>
    <p:spTree>
      <p:nvGrpSpPr>
        <p:cNvPr id="1" name=""/>
        <p:cNvGrpSpPr/>
        <p:nvPr/>
      </p:nvGrpSpPr>
      <p:grpSpPr>
        <a:xfrm>
          <a:off x="0" y="0"/>
          <a:ext cx="0" cy="0"/>
          <a:chOff x="0" y="0"/>
          <a:chExt cx="0" cy="0"/>
        </a:xfrm>
      </p:grpSpPr>
      <p:sp>
        <p:nvSpPr>
          <p:cNvPr id="2" name="Rectangle 9">
            <a:extLst>
              <a:ext uri="{FF2B5EF4-FFF2-40B4-BE49-F238E27FC236}">
                <a16:creationId xmlns:a16="http://schemas.microsoft.com/office/drawing/2014/main" id="{58BFDB05-E9E3-43A8-922E-984B8D9B12C7}"/>
              </a:ext>
            </a:extLst>
          </p:cNvPr>
          <p:cNvSpPr/>
          <p:nvPr/>
        </p:nvSpPr>
        <p:spPr>
          <a:xfrm>
            <a:off x="584814" y="466002"/>
            <a:ext cx="1050693" cy="131100"/>
          </a:xfrm>
          <a:prstGeom prst="rect">
            <a:avLst/>
          </a:prstGeom>
          <a:solidFill>
            <a:srgbClr val="FBC651"/>
          </a:solidFill>
          <a:ln cap="flat">
            <a:noFill/>
            <a:prstDash val="solid"/>
          </a:ln>
        </p:spPr>
        <p:txBody>
          <a:bodyPr vert="horz" wrap="square" lIns="121920" tIns="60960" rIns="121920" bIns="60960" anchor="ctr" anchorCtr="1" compatLnSpc="1">
            <a:noAutofit/>
          </a:bodyPr>
          <a:lstStyle/>
          <a:p>
            <a:pPr marL="0" marR="0" lvl="0" indent="0" algn="ctr" defTabSz="609585"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2400" b="0" i="0" u="none" strike="noStrike" kern="1200" cap="none" spc="0" baseline="0">
              <a:solidFill>
                <a:srgbClr val="FFFFFF"/>
              </a:solidFill>
              <a:uFillTx/>
              <a:latin typeface="Calibri"/>
            </a:endParaRPr>
          </a:p>
        </p:txBody>
      </p:sp>
      <p:pic>
        <p:nvPicPr>
          <p:cNvPr id="3" name="Picture 14" descr="UCAS-Right_aligned-White_box-Keyline-CMYK.eps">
            <a:extLst>
              <a:ext uri="{FF2B5EF4-FFF2-40B4-BE49-F238E27FC236}">
                <a16:creationId xmlns:a16="http://schemas.microsoft.com/office/drawing/2014/main" id="{ADA920C8-9562-4374-AFB7-17EA26267157}"/>
              </a:ext>
            </a:extLst>
          </p:cNvPr>
          <p:cNvPicPr>
            <a:picLocks noChangeAspect="1"/>
          </p:cNvPicPr>
          <p:nvPr/>
        </p:nvPicPr>
        <p:blipFill>
          <a:blip r:embed="rId2"/>
          <a:srcRect/>
          <a:stretch>
            <a:fillRect/>
          </a:stretch>
        </p:blipFill>
        <p:spPr>
          <a:xfrm>
            <a:off x="10544178" y="449067"/>
            <a:ext cx="1647821" cy="449263"/>
          </a:xfrm>
          <a:prstGeom prst="rect">
            <a:avLst/>
          </a:prstGeom>
          <a:noFill/>
          <a:ln cap="flat">
            <a:noFill/>
          </a:ln>
        </p:spPr>
      </p:pic>
      <p:sp>
        <p:nvSpPr>
          <p:cNvPr id="4" name="Title 1">
            <a:extLst>
              <a:ext uri="{FF2B5EF4-FFF2-40B4-BE49-F238E27FC236}">
                <a16:creationId xmlns:a16="http://schemas.microsoft.com/office/drawing/2014/main" id="{4007CF3C-4818-4C8A-A4AB-F8B088536D0A}"/>
              </a:ext>
            </a:extLst>
          </p:cNvPr>
          <p:cNvSpPr txBox="1">
            <a:spLocks noGrp="1"/>
          </p:cNvSpPr>
          <p:nvPr>
            <p:ph type="title"/>
          </p:nvPr>
        </p:nvSpPr>
        <p:spPr>
          <a:xfrm>
            <a:off x="383121" y="1709733"/>
            <a:ext cx="10964339" cy="2173260"/>
          </a:xfrm>
        </p:spPr>
        <p:txBody>
          <a:bodyPr/>
          <a:lstStyle>
            <a:lvl1pPr>
              <a:defRPr lang="en-US" sz="6000">
                <a:solidFill>
                  <a:srgbClr val="FFFFFF"/>
                </a:solidFill>
              </a:defRPr>
            </a:lvl1pPr>
          </a:lstStyle>
          <a:p>
            <a:pPr lvl="0"/>
            <a:r>
              <a:rPr lang="en-US"/>
              <a:t>Click to edit Master title style</a:t>
            </a:r>
          </a:p>
        </p:txBody>
      </p:sp>
      <p:sp>
        <p:nvSpPr>
          <p:cNvPr id="5" name="Text Placeholder 2">
            <a:extLst>
              <a:ext uri="{FF2B5EF4-FFF2-40B4-BE49-F238E27FC236}">
                <a16:creationId xmlns:a16="http://schemas.microsoft.com/office/drawing/2014/main" id="{2A974FD4-A45A-405B-8F8A-2A303C1A0B83}"/>
              </a:ext>
            </a:extLst>
          </p:cNvPr>
          <p:cNvSpPr txBox="1">
            <a:spLocks noGrp="1"/>
          </p:cNvSpPr>
          <p:nvPr>
            <p:ph type="body" idx="4294967295"/>
          </p:nvPr>
        </p:nvSpPr>
        <p:spPr>
          <a:xfrm>
            <a:off x="383121" y="3916387"/>
            <a:ext cx="10964339" cy="2173260"/>
          </a:xfrm>
        </p:spPr>
        <p:txBody>
          <a:bodyPr/>
          <a:lstStyle>
            <a:lvl1pPr marL="0" indent="0">
              <a:buNone/>
              <a:defRPr sz="2400">
                <a:solidFill>
                  <a:srgbClr val="FF6451"/>
                </a:solidFill>
              </a:defRPr>
            </a:lvl1pPr>
          </a:lstStyle>
          <a:p>
            <a:pPr lvl="0"/>
            <a:r>
              <a:rPr lang="en-US"/>
              <a:t>Click to edit Master text styles</a:t>
            </a:r>
          </a:p>
        </p:txBody>
      </p:sp>
    </p:spTree>
    <p:extLst>
      <p:ext uri="{BB962C8B-B14F-4D97-AF65-F5344CB8AC3E}">
        <p14:creationId xmlns:p14="http://schemas.microsoft.com/office/powerpoint/2010/main" val="267435206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p:cSld name="Divider 9">
    <p:bg>
      <p:bgPr>
        <a:solidFill>
          <a:srgbClr val="1F2834"/>
        </a:solidFill>
        <a:effectLst/>
      </p:bgPr>
    </p:bg>
    <p:spTree>
      <p:nvGrpSpPr>
        <p:cNvPr id="1" name=""/>
        <p:cNvGrpSpPr/>
        <p:nvPr/>
      </p:nvGrpSpPr>
      <p:grpSpPr>
        <a:xfrm>
          <a:off x="0" y="0"/>
          <a:ext cx="0" cy="0"/>
          <a:chOff x="0" y="0"/>
          <a:chExt cx="0" cy="0"/>
        </a:xfrm>
      </p:grpSpPr>
      <p:sp>
        <p:nvSpPr>
          <p:cNvPr id="2" name="Rectangle 9">
            <a:extLst>
              <a:ext uri="{FF2B5EF4-FFF2-40B4-BE49-F238E27FC236}">
                <a16:creationId xmlns:a16="http://schemas.microsoft.com/office/drawing/2014/main" id="{91060CE1-A3F3-4C99-ACF3-DC50F4D65EAC}"/>
              </a:ext>
            </a:extLst>
          </p:cNvPr>
          <p:cNvSpPr/>
          <p:nvPr/>
        </p:nvSpPr>
        <p:spPr>
          <a:xfrm>
            <a:off x="584814" y="466002"/>
            <a:ext cx="1050693" cy="131100"/>
          </a:xfrm>
          <a:prstGeom prst="rect">
            <a:avLst/>
          </a:prstGeom>
          <a:solidFill>
            <a:srgbClr val="5DB88D"/>
          </a:solidFill>
          <a:ln cap="flat">
            <a:noFill/>
            <a:prstDash val="solid"/>
          </a:ln>
        </p:spPr>
        <p:txBody>
          <a:bodyPr vert="horz" wrap="square" lIns="121920" tIns="60960" rIns="121920" bIns="60960" anchor="ctr" anchorCtr="1" compatLnSpc="1">
            <a:noAutofit/>
          </a:bodyPr>
          <a:lstStyle/>
          <a:p>
            <a:pPr marL="0" marR="0" lvl="0" indent="0" algn="ctr" defTabSz="609585"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2400" b="0" i="0" u="none" strike="noStrike" kern="1200" cap="none" spc="0" baseline="0">
              <a:solidFill>
                <a:srgbClr val="FFFFFF"/>
              </a:solidFill>
              <a:uFillTx/>
              <a:latin typeface="Calibri"/>
            </a:endParaRPr>
          </a:p>
        </p:txBody>
      </p:sp>
      <p:pic>
        <p:nvPicPr>
          <p:cNvPr id="3" name="Picture 14" descr="UCAS-Right_aligned-White_box-Keyline-CMYK.eps">
            <a:extLst>
              <a:ext uri="{FF2B5EF4-FFF2-40B4-BE49-F238E27FC236}">
                <a16:creationId xmlns:a16="http://schemas.microsoft.com/office/drawing/2014/main" id="{A52F96D7-E976-463F-A060-FEABBCA7FDB6}"/>
              </a:ext>
            </a:extLst>
          </p:cNvPr>
          <p:cNvPicPr>
            <a:picLocks noChangeAspect="1"/>
          </p:cNvPicPr>
          <p:nvPr/>
        </p:nvPicPr>
        <p:blipFill>
          <a:blip r:embed="rId2"/>
          <a:srcRect/>
          <a:stretch>
            <a:fillRect/>
          </a:stretch>
        </p:blipFill>
        <p:spPr>
          <a:xfrm>
            <a:off x="10544178" y="449067"/>
            <a:ext cx="1647821" cy="449263"/>
          </a:xfrm>
          <a:prstGeom prst="rect">
            <a:avLst/>
          </a:prstGeom>
          <a:noFill/>
          <a:ln cap="flat">
            <a:noFill/>
          </a:ln>
        </p:spPr>
      </p:pic>
      <p:sp>
        <p:nvSpPr>
          <p:cNvPr id="4" name="Title 1">
            <a:extLst>
              <a:ext uri="{FF2B5EF4-FFF2-40B4-BE49-F238E27FC236}">
                <a16:creationId xmlns:a16="http://schemas.microsoft.com/office/drawing/2014/main" id="{4B5269E4-87F2-4C74-8EC6-A3BB1BBC5594}"/>
              </a:ext>
            </a:extLst>
          </p:cNvPr>
          <p:cNvSpPr txBox="1">
            <a:spLocks noGrp="1"/>
          </p:cNvSpPr>
          <p:nvPr>
            <p:ph type="title"/>
          </p:nvPr>
        </p:nvSpPr>
        <p:spPr>
          <a:xfrm>
            <a:off x="383121" y="1709733"/>
            <a:ext cx="10964339" cy="2173260"/>
          </a:xfrm>
        </p:spPr>
        <p:txBody>
          <a:bodyPr/>
          <a:lstStyle>
            <a:lvl1pPr>
              <a:defRPr lang="en-US" sz="6000">
                <a:solidFill>
                  <a:srgbClr val="FFFFFF"/>
                </a:solidFill>
              </a:defRPr>
            </a:lvl1pPr>
          </a:lstStyle>
          <a:p>
            <a:pPr lvl="0"/>
            <a:r>
              <a:rPr lang="en-US"/>
              <a:t>Click to edit Master title style</a:t>
            </a:r>
          </a:p>
        </p:txBody>
      </p:sp>
      <p:sp>
        <p:nvSpPr>
          <p:cNvPr id="5" name="Text Placeholder 2">
            <a:extLst>
              <a:ext uri="{FF2B5EF4-FFF2-40B4-BE49-F238E27FC236}">
                <a16:creationId xmlns:a16="http://schemas.microsoft.com/office/drawing/2014/main" id="{9B8B44E1-284B-4B69-BBE2-C9CCF2677BF6}"/>
              </a:ext>
            </a:extLst>
          </p:cNvPr>
          <p:cNvSpPr txBox="1">
            <a:spLocks noGrp="1"/>
          </p:cNvSpPr>
          <p:nvPr>
            <p:ph type="body" idx="4294967295"/>
          </p:nvPr>
        </p:nvSpPr>
        <p:spPr>
          <a:xfrm>
            <a:off x="383121" y="3916387"/>
            <a:ext cx="10964339" cy="2173260"/>
          </a:xfrm>
        </p:spPr>
        <p:txBody>
          <a:bodyPr/>
          <a:lstStyle>
            <a:lvl1pPr marL="0" indent="0">
              <a:buNone/>
              <a:defRPr sz="2400">
                <a:solidFill>
                  <a:srgbClr val="5DB88D"/>
                </a:solidFill>
              </a:defRPr>
            </a:lvl1pPr>
          </a:lstStyle>
          <a:p>
            <a:pPr lvl="0"/>
            <a:r>
              <a:rPr lang="en-US"/>
              <a:t>Click to edit Master text styles</a:t>
            </a:r>
          </a:p>
        </p:txBody>
      </p:sp>
    </p:spTree>
    <p:extLst>
      <p:ext uri="{BB962C8B-B14F-4D97-AF65-F5344CB8AC3E}">
        <p14:creationId xmlns:p14="http://schemas.microsoft.com/office/powerpoint/2010/main" val="352977250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Obj" preserve="1">
  <p:cSld name="Two Column 1">
    <p:spTree>
      <p:nvGrpSpPr>
        <p:cNvPr id="1" name=""/>
        <p:cNvGrpSpPr/>
        <p:nvPr/>
      </p:nvGrpSpPr>
      <p:grpSpPr>
        <a:xfrm>
          <a:off x="0" y="0"/>
          <a:ext cx="0" cy="0"/>
          <a:chOff x="0" y="0"/>
          <a:chExt cx="0" cy="0"/>
        </a:xfrm>
      </p:grpSpPr>
      <p:sp>
        <p:nvSpPr>
          <p:cNvPr id="2" name="Rectangle 11">
            <a:extLst>
              <a:ext uri="{FF2B5EF4-FFF2-40B4-BE49-F238E27FC236}">
                <a16:creationId xmlns:a16="http://schemas.microsoft.com/office/drawing/2014/main" id="{C0B0EEA3-96D4-4727-990B-2CEB2C976A49}"/>
              </a:ext>
            </a:extLst>
          </p:cNvPr>
          <p:cNvSpPr/>
          <p:nvPr/>
        </p:nvSpPr>
        <p:spPr>
          <a:xfrm>
            <a:off x="0" y="6176967"/>
            <a:ext cx="12192000" cy="681032"/>
          </a:xfrm>
          <a:prstGeom prst="rect">
            <a:avLst/>
          </a:prstGeom>
          <a:solidFill>
            <a:srgbClr val="3B92D9"/>
          </a:solidFill>
          <a:ln cap="flat">
            <a:noFill/>
            <a:prstDash val="solid"/>
          </a:ln>
        </p:spPr>
        <p:txBody>
          <a:bodyPr vert="horz" wrap="square" lIns="121920" tIns="60960" rIns="121920" bIns="60960" anchor="ctr" anchorCtr="1" compatLnSpc="1">
            <a:noAutofit/>
          </a:bodyPr>
          <a:lstStyle/>
          <a:p>
            <a:pPr marL="0" marR="0" lvl="0" indent="0" algn="ctr" defTabSz="609585"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2400" b="0" i="0" u="none" strike="noStrike" kern="1200" cap="none" spc="0" baseline="0">
              <a:solidFill>
                <a:srgbClr val="FFFFFF"/>
              </a:solidFill>
              <a:uFillTx/>
              <a:latin typeface="Calibri"/>
            </a:endParaRPr>
          </a:p>
        </p:txBody>
      </p:sp>
      <p:sp>
        <p:nvSpPr>
          <p:cNvPr id="3" name="Title 1">
            <a:extLst>
              <a:ext uri="{FF2B5EF4-FFF2-40B4-BE49-F238E27FC236}">
                <a16:creationId xmlns:a16="http://schemas.microsoft.com/office/drawing/2014/main" id="{4805267C-B389-4D9F-9C5E-87F356126453}"/>
              </a:ext>
            </a:extLst>
          </p:cNvPr>
          <p:cNvSpPr txBox="1">
            <a:spLocks noGrp="1"/>
          </p:cNvSpPr>
          <p:nvPr>
            <p:ph type="title"/>
          </p:nvPr>
        </p:nvSpPr>
        <p:spPr/>
        <p:txBody>
          <a:bodyPr/>
          <a:lstStyle>
            <a:lvl1pPr>
              <a:defRPr/>
            </a:lvl1pPr>
          </a:lstStyle>
          <a:p>
            <a:pPr lvl="0"/>
            <a:r>
              <a:rPr lang="en-GB"/>
              <a:t>Click to edit </a:t>
            </a:r>
            <a:br>
              <a:rPr lang="en-GB"/>
            </a:br>
            <a:r>
              <a:rPr lang="en-GB"/>
              <a:t>Master title style</a:t>
            </a:r>
            <a:endParaRPr lang="en-US"/>
          </a:p>
        </p:txBody>
      </p:sp>
      <p:sp>
        <p:nvSpPr>
          <p:cNvPr id="4" name="Content Placeholder 2">
            <a:extLst>
              <a:ext uri="{FF2B5EF4-FFF2-40B4-BE49-F238E27FC236}">
                <a16:creationId xmlns:a16="http://schemas.microsoft.com/office/drawing/2014/main" id="{1519B8D3-8C20-44D8-80E7-1A8BDBD74651}"/>
              </a:ext>
            </a:extLst>
          </p:cNvPr>
          <p:cNvSpPr txBox="1">
            <a:spLocks noGrp="1"/>
          </p:cNvSpPr>
          <p:nvPr>
            <p:ph idx="1"/>
          </p:nvPr>
        </p:nvSpPr>
        <p:spPr>
          <a:xfrm>
            <a:off x="383121" y="2377732"/>
            <a:ext cx="5181600" cy="3454309"/>
          </a:xfrm>
        </p:spPr>
        <p:txBody>
          <a:bodyPr/>
          <a:lstStyle>
            <a:lvl1pPr>
              <a:buClr>
                <a:srgbClr val="3B92D9"/>
              </a:buClr>
              <a:defRPr/>
            </a:lvl1pPr>
            <a:lvl2pPr>
              <a:buClr>
                <a:srgbClr val="3B92D9"/>
              </a:buClr>
              <a:defRPr/>
            </a:lvl2pPr>
            <a:lvl3pPr>
              <a:buClr>
                <a:srgbClr val="3B92D9"/>
              </a:buClr>
              <a:defRPr/>
            </a:lvl3pPr>
            <a:lvl4pPr>
              <a:buClr>
                <a:srgbClr val="3B92D9"/>
              </a:buClr>
              <a:defRPr/>
            </a:lvl4pPr>
            <a:lvl5pPr>
              <a:buClr>
                <a:srgbClr val="3B92D9"/>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3">
            <a:extLst>
              <a:ext uri="{FF2B5EF4-FFF2-40B4-BE49-F238E27FC236}">
                <a16:creationId xmlns:a16="http://schemas.microsoft.com/office/drawing/2014/main" id="{36E1FB8F-71AE-44D2-9FC2-4D26CBE58552}"/>
              </a:ext>
            </a:extLst>
          </p:cNvPr>
          <p:cNvSpPr txBox="1">
            <a:spLocks noGrp="1"/>
          </p:cNvSpPr>
          <p:nvPr>
            <p:ph idx="2"/>
          </p:nvPr>
        </p:nvSpPr>
        <p:spPr>
          <a:xfrm>
            <a:off x="6096000" y="2377732"/>
            <a:ext cx="5181600" cy="3454309"/>
          </a:xfrm>
        </p:spPr>
        <p:txBody>
          <a:bodyPr/>
          <a:lstStyle>
            <a:lvl1pPr>
              <a:buClr>
                <a:srgbClr val="3B92D9"/>
              </a:buClr>
              <a:defRPr/>
            </a:lvl1pPr>
            <a:lvl2pPr>
              <a:buClr>
                <a:srgbClr val="3B92D9"/>
              </a:buClr>
              <a:defRPr/>
            </a:lvl2pPr>
            <a:lvl3pPr>
              <a:buClr>
                <a:srgbClr val="3B92D9"/>
              </a:buClr>
              <a:defRPr/>
            </a:lvl3pPr>
            <a:lvl4pPr>
              <a:buClr>
                <a:srgbClr val="3B92D9"/>
              </a:buClr>
              <a:defRPr/>
            </a:lvl4pPr>
            <a:lvl5pPr>
              <a:buClr>
                <a:srgbClr val="3B92D9"/>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3">
            <a:extLst>
              <a:ext uri="{FF2B5EF4-FFF2-40B4-BE49-F238E27FC236}">
                <a16:creationId xmlns:a16="http://schemas.microsoft.com/office/drawing/2014/main" id="{240E4D2D-8B9E-4ECA-A157-A742196882DD}"/>
              </a:ext>
            </a:extLst>
          </p:cNvPr>
          <p:cNvSpPr txBox="1">
            <a:spLocks noGrp="1"/>
          </p:cNvSpPr>
          <p:nvPr>
            <p:ph type="dt" sz="half" idx="7"/>
          </p:nvPr>
        </p:nvSpPr>
        <p:spPr/>
        <p:txBody>
          <a:bodyPr/>
          <a:lstStyle>
            <a:lvl1pPr>
              <a:defRPr/>
            </a:lvl1pPr>
          </a:lstStyle>
          <a:p>
            <a:pPr lvl="0"/>
            <a:fld id="{0FB05BB0-1772-4A29-98EC-2AC0527E7015}" type="datetime4">
              <a:rPr lang="en-GB"/>
              <a:pPr lvl="0"/>
              <a:t>02 October 2026</a:t>
            </a:fld>
            <a:endParaRPr lang="en-US"/>
          </a:p>
        </p:txBody>
      </p:sp>
      <p:sp>
        <p:nvSpPr>
          <p:cNvPr id="7" name="Slide Number Placeholder 5">
            <a:extLst>
              <a:ext uri="{FF2B5EF4-FFF2-40B4-BE49-F238E27FC236}">
                <a16:creationId xmlns:a16="http://schemas.microsoft.com/office/drawing/2014/main" id="{41ACD910-ECC8-49F6-B434-55799469A609}"/>
              </a:ext>
            </a:extLst>
          </p:cNvPr>
          <p:cNvSpPr txBox="1">
            <a:spLocks noGrp="1"/>
          </p:cNvSpPr>
          <p:nvPr>
            <p:ph type="sldNum" sz="quarter" idx="8"/>
          </p:nvPr>
        </p:nvSpPr>
        <p:spPr/>
        <p:txBody>
          <a:bodyPr/>
          <a:lstStyle>
            <a:lvl1pPr>
              <a:defRPr/>
            </a:lvl1pPr>
          </a:lstStyle>
          <a:p>
            <a:pPr lvl="0"/>
            <a:r>
              <a:rPr lang="en-US"/>
              <a:t>|   </a:t>
            </a:r>
            <a:fld id="{AF87C164-551A-4301-8763-133D1F670232}" type="slidenum">
              <a:t>‹#›</a:t>
            </a:fld>
            <a:endParaRPr lang="en-US"/>
          </a:p>
        </p:txBody>
      </p:sp>
      <p:sp>
        <p:nvSpPr>
          <p:cNvPr id="8" name="Footer Placeholder 4">
            <a:extLst>
              <a:ext uri="{FF2B5EF4-FFF2-40B4-BE49-F238E27FC236}">
                <a16:creationId xmlns:a16="http://schemas.microsoft.com/office/drawing/2014/main" id="{1DC7D920-DA56-47A0-A7E8-43FC22A130B0}"/>
              </a:ext>
            </a:extLst>
          </p:cNvPr>
          <p:cNvSpPr txBox="1">
            <a:spLocks noGrp="1"/>
          </p:cNvSpPr>
          <p:nvPr>
            <p:ph type="ftr" sz="quarter" idx="9"/>
          </p:nvPr>
        </p:nvSpPr>
        <p:spPr>
          <a:xfrm>
            <a:off x="383121" y="6405030"/>
            <a:ext cx="5976835" cy="301788"/>
          </a:xfrm>
        </p:spPr>
        <p:txBody>
          <a:bodyPr/>
          <a:lstStyle>
            <a:lvl1pPr>
              <a:defRPr/>
            </a:lvl1pPr>
          </a:lstStyle>
          <a:p>
            <a:pPr lvl="0"/>
            <a:r>
              <a:rPr lang="en-US"/>
              <a:t>Security marking: PUBLIC/INTERNAL USE ONLY/CONFIDENTIAL</a:t>
            </a:r>
          </a:p>
        </p:txBody>
      </p:sp>
    </p:spTree>
    <p:extLst>
      <p:ext uri="{BB962C8B-B14F-4D97-AF65-F5344CB8AC3E}">
        <p14:creationId xmlns:p14="http://schemas.microsoft.com/office/powerpoint/2010/main" val="372815986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TxTwoObj" preserve="1">
  <p:cSld name="Two Column 2">
    <p:spTree>
      <p:nvGrpSpPr>
        <p:cNvPr id="1" name=""/>
        <p:cNvGrpSpPr/>
        <p:nvPr/>
      </p:nvGrpSpPr>
      <p:grpSpPr>
        <a:xfrm>
          <a:off x="0" y="0"/>
          <a:ext cx="0" cy="0"/>
          <a:chOff x="0" y="0"/>
          <a:chExt cx="0" cy="0"/>
        </a:xfrm>
      </p:grpSpPr>
      <p:sp>
        <p:nvSpPr>
          <p:cNvPr id="2" name="Rectangle 13">
            <a:extLst>
              <a:ext uri="{FF2B5EF4-FFF2-40B4-BE49-F238E27FC236}">
                <a16:creationId xmlns:a16="http://schemas.microsoft.com/office/drawing/2014/main" id="{256DC91B-5950-4769-958F-A018A53FF297}"/>
              </a:ext>
            </a:extLst>
          </p:cNvPr>
          <p:cNvSpPr/>
          <p:nvPr/>
        </p:nvSpPr>
        <p:spPr>
          <a:xfrm>
            <a:off x="0" y="6176967"/>
            <a:ext cx="12192000" cy="681032"/>
          </a:xfrm>
          <a:prstGeom prst="rect">
            <a:avLst/>
          </a:prstGeom>
          <a:solidFill>
            <a:srgbClr val="FF6451"/>
          </a:solidFill>
          <a:ln cap="flat">
            <a:noFill/>
            <a:prstDash val="solid"/>
          </a:ln>
        </p:spPr>
        <p:txBody>
          <a:bodyPr vert="horz" wrap="square" lIns="121920" tIns="60960" rIns="121920" bIns="60960" anchor="ctr" anchorCtr="1" compatLnSpc="1">
            <a:noAutofit/>
          </a:bodyPr>
          <a:lstStyle/>
          <a:p>
            <a:pPr marL="0" marR="0" lvl="0" indent="0" algn="ctr" defTabSz="609585"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2400" b="0" i="0" u="none" strike="noStrike" kern="1200" cap="none" spc="0" baseline="0">
              <a:solidFill>
                <a:srgbClr val="FFFFFF"/>
              </a:solidFill>
              <a:uFillTx/>
              <a:latin typeface="Calibri"/>
            </a:endParaRPr>
          </a:p>
        </p:txBody>
      </p:sp>
      <p:sp>
        <p:nvSpPr>
          <p:cNvPr id="3" name="Title 1">
            <a:extLst>
              <a:ext uri="{FF2B5EF4-FFF2-40B4-BE49-F238E27FC236}">
                <a16:creationId xmlns:a16="http://schemas.microsoft.com/office/drawing/2014/main" id="{CD73651B-5149-4EB6-A072-FE1733E3AC8E}"/>
              </a:ext>
            </a:extLst>
          </p:cNvPr>
          <p:cNvSpPr txBox="1">
            <a:spLocks noGrp="1"/>
          </p:cNvSpPr>
          <p:nvPr>
            <p:ph type="title"/>
          </p:nvPr>
        </p:nvSpPr>
        <p:spPr>
          <a:xfrm>
            <a:off x="383121" y="740835"/>
            <a:ext cx="10972275" cy="1439339"/>
          </a:xfrm>
        </p:spPr>
        <p:txBody>
          <a:bodyPr/>
          <a:lstStyle>
            <a:lvl1pPr>
              <a:defRPr/>
            </a:lvl1pPr>
          </a:lstStyle>
          <a:p>
            <a:pPr lvl="0"/>
            <a:r>
              <a:rPr lang="en-GB"/>
              <a:t>Click to edit </a:t>
            </a:r>
            <a:br>
              <a:rPr lang="en-GB"/>
            </a:br>
            <a:r>
              <a:rPr lang="en-GB"/>
              <a:t>Master title style</a:t>
            </a:r>
            <a:endParaRPr lang="en-US"/>
          </a:p>
        </p:txBody>
      </p:sp>
      <p:sp>
        <p:nvSpPr>
          <p:cNvPr id="4" name="Text Placeholder 2">
            <a:extLst>
              <a:ext uri="{FF2B5EF4-FFF2-40B4-BE49-F238E27FC236}">
                <a16:creationId xmlns:a16="http://schemas.microsoft.com/office/drawing/2014/main" id="{409697A8-AB0B-4D6B-A806-44AF6122BB9A}"/>
              </a:ext>
            </a:extLst>
          </p:cNvPr>
          <p:cNvSpPr txBox="1">
            <a:spLocks noGrp="1"/>
          </p:cNvSpPr>
          <p:nvPr>
            <p:ph type="body" idx="1"/>
          </p:nvPr>
        </p:nvSpPr>
        <p:spPr>
          <a:xfrm>
            <a:off x="383122" y="2372782"/>
            <a:ext cx="5157788" cy="547847"/>
          </a:xfrm>
        </p:spPr>
        <p:txBody>
          <a:bodyPr anchor="b"/>
          <a:lstStyle>
            <a:lvl1pPr marL="0" indent="0">
              <a:buNone/>
              <a:defRPr sz="2400" b="1">
                <a:solidFill>
                  <a:srgbClr val="FF6451"/>
                </a:solidFill>
              </a:defRPr>
            </a:lvl1pPr>
          </a:lstStyle>
          <a:p>
            <a:pPr lvl="0"/>
            <a:r>
              <a:rPr lang="en-US"/>
              <a:t>Click to edit Master text styles</a:t>
            </a:r>
          </a:p>
        </p:txBody>
      </p:sp>
      <p:sp>
        <p:nvSpPr>
          <p:cNvPr id="5" name="Content Placeholder 3">
            <a:extLst>
              <a:ext uri="{FF2B5EF4-FFF2-40B4-BE49-F238E27FC236}">
                <a16:creationId xmlns:a16="http://schemas.microsoft.com/office/drawing/2014/main" id="{37608B59-2ACA-48C9-BB2E-D368C043204D}"/>
              </a:ext>
            </a:extLst>
          </p:cNvPr>
          <p:cNvSpPr txBox="1">
            <a:spLocks noGrp="1"/>
          </p:cNvSpPr>
          <p:nvPr>
            <p:ph idx="2"/>
          </p:nvPr>
        </p:nvSpPr>
        <p:spPr>
          <a:xfrm>
            <a:off x="383122" y="3006729"/>
            <a:ext cx="5157788" cy="2850464"/>
          </a:xfrm>
        </p:spPr>
        <p:txBody>
          <a:bodyPr/>
          <a:lstStyle>
            <a:lvl1pPr>
              <a:buClr>
                <a:srgbClr val="FF6451"/>
              </a:buClr>
              <a:defRPr/>
            </a:lvl1pPr>
            <a:lvl2pPr>
              <a:buClr>
                <a:srgbClr val="FF6451"/>
              </a:buClr>
              <a:defRPr/>
            </a:lvl2pPr>
            <a:lvl3pPr>
              <a:buClr>
                <a:srgbClr val="FF6451"/>
              </a:buClr>
              <a:defRPr/>
            </a:lvl3pPr>
            <a:lvl4pPr>
              <a:buClr>
                <a:srgbClr val="FF6451"/>
              </a:buClr>
              <a:defRPr/>
            </a:lvl4pPr>
            <a:lvl5pPr>
              <a:buClr>
                <a:srgbClr val="FF6451"/>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4">
            <a:extLst>
              <a:ext uri="{FF2B5EF4-FFF2-40B4-BE49-F238E27FC236}">
                <a16:creationId xmlns:a16="http://schemas.microsoft.com/office/drawing/2014/main" id="{C420FD88-0E23-4DB5-8401-53BDDAC8A2F6}"/>
              </a:ext>
            </a:extLst>
          </p:cNvPr>
          <p:cNvSpPr txBox="1">
            <a:spLocks noGrp="1"/>
          </p:cNvSpPr>
          <p:nvPr>
            <p:ph type="body" idx="3"/>
          </p:nvPr>
        </p:nvSpPr>
        <p:spPr>
          <a:xfrm>
            <a:off x="6096000" y="2372782"/>
            <a:ext cx="5183184" cy="547847"/>
          </a:xfrm>
        </p:spPr>
        <p:txBody>
          <a:bodyPr anchor="b"/>
          <a:lstStyle>
            <a:lvl1pPr marL="0" indent="0">
              <a:buNone/>
              <a:defRPr sz="2400" b="1">
                <a:solidFill>
                  <a:srgbClr val="FF6451"/>
                </a:solidFill>
              </a:defRPr>
            </a:lvl1pPr>
          </a:lstStyle>
          <a:p>
            <a:pPr lvl="0"/>
            <a:r>
              <a:rPr lang="en-US"/>
              <a:t>Click to edit Master text styles</a:t>
            </a:r>
          </a:p>
        </p:txBody>
      </p:sp>
      <p:sp>
        <p:nvSpPr>
          <p:cNvPr id="7" name="Content Placeholder 5">
            <a:extLst>
              <a:ext uri="{FF2B5EF4-FFF2-40B4-BE49-F238E27FC236}">
                <a16:creationId xmlns:a16="http://schemas.microsoft.com/office/drawing/2014/main" id="{F6F40401-E5C7-42D5-8E96-9955E78B8940}"/>
              </a:ext>
            </a:extLst>
          </p:cNvPr>
          <p:cNvSpPr txBox="1">
            <a:spLocks noGrp="1"/>
          </p:cNvSpPr>
          <p:nvPr>
            <p:ph idx="4"/>
          </p:nvPr>
        </p:nvSpPr>
        <p:spPr>
          <a:xfrm>
            <a:off x="6096000" y="3006717"/>
            <a:ext cx="5259384" cy="2850464"/>
          </a:xfrm>
        </p:spPr>
        <p:txBody>
          <a:bodyPr/>
          <a:lstStyle>
            <a:lvl1pPr>
              <a:buClr>
                <a:srgbClr val="FF6451"/>
              </a:buClr>
              <a:defRPr/>
            </a:lvl1pPr>
            <a:lvl2pPr>
              <a:buClr>
                <a:srgbClr val="FF6451"/>
              </a:buClr>
              <a:defRPr/>
            </a:lvl2pPr>
            <a:lvl3pPr>
              <a:buClr>
                <a:srgbClr val="FF6451"/>
              </a:buClr>
              <a:defRPr/>
            </a:lvl3pPr>
            <a:lvl4pPr>
              <a:buClr>
                <a:srgbClr val="FF6451"/>
              </a:buClr>
              <a:defRPr/>
            </a:lvl4pPr>
            <a:lvl5pPr>
              <a:buClr>
                <a:srgbClr val="FF6451"/>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Date Placeholder 3">
            <a:extLst>
              <a:ext uri="{FF2B5EF4-FFF2-40B4-BE49-F238E27FC236}">
                <a16:creationId xmlns:a16="http://schemas.microsoft.com/office/drawing/2014/main" id="{92879161-BAE3-4052-BEDA-C09DC0FAA445}"/>
              </a:ext>
            </a:extLst>
          </p:cNvPr>
          <p:cNvSpPr txBox="1">
            <a:spLocks noGrp="1"/>
          </p:cNvSpPr>
          <p:nvPr>
            <p:ph type="dt" sz="half" idx="7"/>
          </p:nvPr>
        </p:nvSpPr>
        <p:spPr/>
        <p:txBody>
          <a:bodyPr/>
          <a:lstStyle>
            <a:lvl1pPr>
              <a:defRPr>
                <a:solidFill>
                  <a:srgbClr val="FFFFFF"/>
                </a:solidFill>
              </a:defRPr>
            </a:lvl1pPr>
          </a:lstStyle>
          <a:p>
            <a:pPr lvl="0"/>
            <a:fld id="{E60CF08F-5AAB-4B4A-843F-4E9B018DF676}" type="datetime4">
              <a:rPr lang="en-GB"/>
              <a:pPr lvl="0"/>
              <a:t>02 October 2026</a:t>
            </a:fld>
            <a:endParaRPr lang="en-US"/>
          </a:p>
        </p:txBody>
      </p:sp>
      <p:sp>
        <p:nvSpPr>
          <p:cNvPr id="9" name="Slide Number Placeholder 5">
            <a:extLst>
              <a:ext uri="{FF2B5EF4-FFF2-40B4-BE49-F238E27FC236}">
                <a16:creationId xmlns:a16="http://schemas.microsoft.com/office/drawing/2014/main" id="{0694121C-D1D9-400D-BAFF-FFB9682CB5E3}"/>
              </a:ext>
            </a:extLst>
          </p:cNvPr>
          <p:cNvSpPr txBox="1">
            <a:spLocks noGrp="1"/>
          </p:cNvSpPr>
          <p:nvPr>
            <p:ph type="sldNum" sz="quarter" idx="8"/>
          </p:nvPr>
        </p:nvSpPr>
        <p:spPr/>
        <p:txBody>
          <a:bodyPr/>
          <a:lstStyle>
            <a:lvl1pPr>
              <a:defRPr>
                <a:solidFill>
                  <a:srgbClr val="FFFFFF"/>
                </a:solidFill>
              </a:defRPr>
            </a:lvl1pPr>
          </a:lstStyle>
          <a:p>
            <a:pPr lvl="0"/>
            <a:r>
              <a:rPr lang="en-US"/>
              <a:t>|   </a:t>
            </a:r>
            <a:fld id="{CC9FB162-ADDA-426F-BF64-1DBAAC59B530}" type="slidenum">
              <a:t>‹#›</a:t>
            </a:fld>
            <a:endParaRPr lang="en-US"/>
          </a:p>
        </p:txBody>
      </p:sp>
      <p:sp>
        <p:nvSpPr>
          <p:cNvPr id="10" name="Footer Placeholder 4">
            <a:extLst>
              <a:ext uri="{FF2B5EF4-FFF2-40B4-BE49-F238E27FC236}">
                <a16:creationId xmlns:a16="http://schemas.microsoft.com/office/drawing/2014/main" id="{DA597810-88C7-439D-9CA2-4D7A64D66175}"/>
              </a:ext>
            </a:extLst>
          </p:cNvPr>
          <p:cNvSpPr txBox="1">
            <a:spLocks noGrp="1"/>
          </p:cNvSpPr>
          <p:nvPr>
            <p:ph type="ftr" sz="quarter" idx="9"/>
          </p:nvPr>
        </p:nvSpPr>
        <p:spPr>
          <a:xfrm>
            <a:off x="383121" y="6405030"/>
            <a:ext cx="5976835" cy="301788"/>
          </a:xfrm>
        </p:spPr>
        <p:txBody>
          <a:bodyPr/>
          <a:lstStyle>
            <a:lvl1pPr>
              <a:defRPr>
                <a:solidFill>
                  <a:srgbClr val="FFFFFF"/>
                </a:solidFill>
              </a:defRPr>
            </a:lvl1pPr>
          </a:lstStyle>
          <a:p>
            <a:pPr lvl="0"/>
            <a:r>
              <a:rPr lang="en-US"/>
              <a:t>Security marking: PUBLIC/INTERNAL USE ONLY/CONFIDENTIAL</a:t>
            </a:r>
          </a:p>
        </p:txBody>
      </p:sp>
    </p:spTree>
    <p:extLst>
      <p:ext uri="{BB962C8B-B14F-4D97-AF65-F5344CB8AC3E}">
        <p14:creationId xmlns:p14="http://schemas.microsoft.com/office/powerpoint/2010/main" val="392938985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Rectangle 9">
            <a:extLst>
              <a:ext uri="{FF2B5EF4-FFF2-40B4-BE49-F238E27FC236}">
                <a16:creationId xmlns:a16="http://schemas.microsoft.com/office/drawing/2014/main" id="{212437B8-DB97-4BDA-8B68-AFC83E22F48E}"/>
              </a:ext>
            </a:extLst>
          </p:cNvPr>
          <p:cNvSpPr/>
          <p:nvPr/>
        </p:nvSpPr>
        <p:spPr>
          <a:xfrm>
            <a:off x="0" y="6176967"/>
            <a:ext cx="12192000" cy="681032"/>
          </a:xfrm>
          <a:prstGeom prst="rect">
            <a:avLst/>
          </a:prstGeom>
          <a:solidFill>
            <a:srgbClr val="5DB88D"/>
          </a:solidFill>
          <a:ln cap="flat">
            <a:noFill/>
            <a:prstDash val="solid"/>
          </a:ln>
        </p:spPr>
        <p:txBody>
          <a:bodyPr vert="horz" wrap="square" lIns="121920" tIns="60960" rIns="121920" bIns="60960" anchor="ctr" anchorCtr="1" compatLnSpc="1">
            <a:noAutofit/>
          </a:bodyPr>
          <a:lstStyle/>
          <a:p>
            <a:pPr marL="0" marR="0" lvl="0" indent="0" algn="ctr" defTabSz="609585"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2400" b="0" i="0" u="none" strike="noStrike" kern="1200" cap="none" spc="0" baseline="0">
              <a:solidFill>
                <a:srgbClr val="FFFFFF"/>
              </a:solidFill>
              <a:uFillTx/>
              <a:latin typeface="Calibri"/>
            </a:endParaRPr>
          </a:p>
        </p:txBody>
      </p:sp>
      <p:sp>
        <p:nvSpPr>
          <p:cNvPr id="3" name="Title 1">
            <a:extLst>
              <a:ext uri="{FF2B5EF4-FFF2-40B4-BE49-F238E27FC236}">
                <a16:creationId xmlns:a16="http://schemas.microsoft.com/office/drawing/2014/main" id="{573AC2E8-1C8C-4CEF-A05E-8044EEB2576E}"/>
              </a:ext>
            </a:extLst>
          </p:cNvPr>
          <p:cNvSpPr txBox="1">
            <a:spLocks noGrp="1"/>
          </p:cNvSpPr>
          <p:nvPr>
            <p:ph type="title"/>
          </p:nvPr>
        </p:nvSpPr>
        <p:spPr/>
        <p:txBody>
          <a:bodyPr/>
          <a:lstStyle>
            <a:lvl1pPr>
              <a:defRPr/>
            </a:lvl1pPr>
          </a:lstStyle>
          <a:p>
            <a:pPr lvl="0"/>
            <a:r>
              <a:rPr lang="en-GB"/>
              <a:t>Click to edit </a:t>
            </a:r>
            <a:br>
              <a:rPr lang="en-GB"/>
            </a:br>
            <a:r>
              <a:rPr lang="en-GB"/>
              <a:t>Master title style</a:t>
            </a:r>
            <a:endParaRPr lang="en-US"/>
          </a:p>
        </p:txBody>
      </p:sp>
      <p:sp>
        <p:nvSpPr>
          <p:cNvPr id="4" name="Date Placeholder 3">
            <a:extLst>
              <a:ext uri="{FF2B5EF4-FFF2-40B4-BE49-F238E27FC236}">
                <a16:creationId xmlns:a16="http://schemas.microsoft.com/office/drawing/2014/main" id="{4246DCE8-5ECE-4317-9A0E-79C205A23284}"/>
              </a:ext>
            </a:extLst>
          </p:cNvPr>
          <p:cNvSpPr txBox="1">
            <a:spLocks noGrp="1"/>
          </p:cNvSpPr>
          <p:nvPr>
            <p:ph type="dt" sz="half" idx="7"/>
          </p:nvPr>
        </p:nvSpPr>
        <p:spPr/>
        <p:txBody>
          <a:bodyPr/>
          <a:lstStyle>
            <a:lvl1pPr>
              <a:defRPr>
                <a:solidFill>
                  <a:srgbClr val="FFFFFF"/>
                </a:solidFill>
              </a:defRPr>
            </a:lvl1pPr>
          </a:lstStyle>
          <a:p>
            <a:pPr lvl="0"/>
            <a:fld id="{4B1D948C-0A00-4622-8723-89F7717FE3C2}" type="datetime4">
              <a:rPr lang="en-GB"/>
              <a:pPr lvl="0"/>
              <a:t>02 October 2026</a:t>
            </a:fld>
            <a:endParaRPr lang="en-US"/>
          </a:p>
        </p:txBody>
      </p:sp>
      <p:sp>
        <p:nvSpPr>
          <p:cNvPr id="5" name="Slide Number Placeholder 5">
            <a:extLst>
              <a:ext uri="{FF2B5EF4-FFF2-40B4-BE49-F238E27FC236}">
                <a16:creationId xmlns:a16="http://schemas.microsoft.com/office/drawing/2014/main" id="{DABDC28D-7379-4375-A5CA-6AF6E674051E}"/>
              </a:ext>
            </a:extLst>
          </p:cNvPr>
          <p:cNvSpPr txBox="1">
            <a:spLocks noGrp="1"/>
          </p:cNvSpPr>
          <p:nvPr>
            <p:ph type="sldNum" sz="quarter" idx="8"/>
          </p:nvPr>
        </p:nvSpPr>
        <p:spPr/>
        <p:txBody>
          <a:bodyPr/>
          <a:lstStyle>
            <a:lvl1pPr>
              <a:defRPr>
                <a:solidFill>
                  <a:srgbClr val="FFFFFF"/>
                </a:solidFill>
              </a:defRPr>
            </a:lvl1pPr>
          </a:lstStyle>
          <a:p>
            <a:pPr lvl="0"/>
            <a:r>
              <a:rPr lang="en-US"/>
              <a:t>|   </a:t>
            </a:r>
            <a:fld id="{2D10CD67-31B9-4DAF-BE12-FDF6480526F8}" type="slidenum">
              <a:t>‹#›</a:t>
            </a:fld>
            <a:endParaRPr lang="en-US"/>
          </a:p>
        </p:txBody>
      </p:sp>
      <p:sp>
        <p:nvSpPr>
          <p:cNvPr id="6" name="Footer Placeholder 4">
            <a:extLst>
              <a:ext uri="{FF2B5EF4-FFF2-40B4-BE49-F238E27FC236}">
                <a16:creationId xmlns:a16="http://schemas.microsoft.com/office/drawing/2014/main" id="{E3077B4B-E652-48E2-BAE7-8567F33629F8}"/>
              </a:ext>
            </a:extLst>
          </p:cNvPr>
          <p:cNvSpPr txBox="1">
            <a:spLocks noGrp="1"/>
          </p:cNvSpPr>
          <p:nvPr>
            <p:ph type="ftr" sz="quarter" idx="9"/>
          </p:nvPr>
        </p:nvSpPr>
        <p:spPr>
          <a:xfrm>
            <a:off x="383121" y="6405030"/>
            <a:ext cx="5976835" cy="301788"/>
          </a:xfrm>
        </p:spPr>
        <p:txBody>
          <a:bodyPr/>
          <a:lstStyle>
            <a:lvl1pPr>
              <a:defRPr>
                <a:solidFill>
                  <a:srgbClr val="FFFFFF"/>
                </a:solidFill>
              </a:defRPr>
            </a:lvl1pPr>
          </a:lstStyle>
          <a:p>
            <a:pPr lvl="0"/>
            <a:r>
              <a:rPr lang="en-US"/>
              <a:t>Security marking: PUBLIC/INTERNAL USE ONLY/CONFIDENTIAL</a:t>
            </a:r>
          </a:p>
        </p:txBody>
      </p:sp>
    </p:spTree>
    <p:extLst>
      <p:ext uri="{BB962C8B-B14F-4D97-AF65-F5344CB8AC3E}">
        <p14:creationId xmlns:p14="http://schemas.microsoft.com/office/powerpoint/2010/main" val="15966720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Blank 1">
    <p:spTree>
      <p:nvGrpSpPr>
        <p:cNvPr id="1" name=""/>
        <p:cNvGrpSpPr/>
        <p:nvPr/>
      </p:nvGrpSpPr>
      <p:grpSpPr>
        <a:xfrm>
          <a:off x="0" y="0"/>
          <a:ext cx="0" cy="0"/>
          <a:chOff x="0" y="0"/>
          <a:chExt cx="0" cy="0"/>
        </a:xfrm>
      </p:grpSpPr>
      <p:sp>
        <p:nvSpPr>
          <p:cNvPr id="2" name="Rectangle 9">
            <a:extLst>
              <a:ext uri="{FF2B5EF4-FFF2-40B4-BE49-F238E27FC236}">
                <a16:creationId xmlns:a16="http://schemas.microsoft.com/office/drawing/2014/main" id="{6C23CCC3-45A5-4034-B434-CCAB7785572E}"/>
              </a:ext>
            </a:extLst>
          </p:cNvPr>
          <p:cNvSpPr/>
          <p:nvPr/>
        </p:nvSpPr>
        <p:spPr>
          <a:xfrm>
            <a:off x="0" y="6176967"/>
            <a:ext cx="12192000" cy="681032"/>
          </a:xfrm>
          <a:prstGeom prst="rect">
            <a:avLst/>
          </a:prstGeom>
          <a:solidFill>
            <a:srgbClr val="FBC651"/>
          </a:solidFill>
          <a:ln cap="flat">
            <a:noFill/>
            <a:prstDash val="solid"/>
          </a:ln>
        </p:spPr>
        <p:txBody>
          <a:bodyPr vert="horz" wrap="square" lIns="121920" tIns="60960" rIns="121920" bIns="60960" anchor="ctr" anchorCtr="1" compatLnSpc="1">
            <a:noAutofit/>
          </a:bodyPr>
          <a:lstStyle/>
          <a:p>
            <a:pPr marL="0" marR="0" lvl="0" indent="0" algn="ctr" defTabSz="609585"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2400" b="0" i="0" u="none" strike="noStrike" kern="1200" cap="none" spc="0" baseline="0">
              <a:solidFill>
                <a:srgbClr val="1F2834"/>
              </a:solidFill>
              <a:uFillTx/>
              <a:latin typeface="Calibri"/>
            </a:endParaRPr>
          </a:p>
        </p:txBody>
      </p:sp>
      <p:sp>
        <p:nvSpPr>
          <p:cNvPr id="3" name="Date Placeholder 3">
            <a:extLst>
              <a:ext uri="{FF2B5EF4-FFF2-40B4-BE49-F238E27FC236}">
                <a16:creationId xmlns:a16="http://schemas.microsoft.com/office/drawing/2014/main" id="{3530A33D-AD30-447F-A814-96794A2178E5}"/>
              </a:ext>
            </a:extLst>
          </p:cNvPr>
          <p:cNvSpPr txBox="1">
            <a:spLocks noGrp="1"/>
          </p:cNvSpPr>
          <p:nvPr>
            <p:ph type="dt" sz="half" idx="7"/>
          </p:nvPr>
        </p:nvSpPr>
        <p:spPr/>
        <p:txBody>
          <a:bodyPr/>
          <a:lstStyle>
            <a:lvl1pPr>
              <a:defRPr/>
            </a:lvl1pPr>
          </a:lstStyle>
          <a:p>
            <a:pPr lvl="0"/>
            <a:fld id="{626889BE-DA19-43C5-BE9B-1EEF77443416}" type="datetime4">
              <a:rPr lang="en-GB"/>
              <a:pPr lvl="0"/>
              <a:t>02 October 2026</a:t>
            </a:fld>
            <a:endParaRPr lang="en-US"/>
          </a:p>
        </p:txBody>
      </p:sp>
      <p:sp>
        <p:nvSpPr>
          <p:cNvPr id="4" name="Slide Number Placeholder 5">
            <a:extLst>
              <a:ext uri="{FF2B5EF4-FFF2-40B4-BE49-F238E27FC236}">
                <a16:creationId xmlns:a16="http://schemas.microsoft.com/office/drawing/2014/main" id="{0E6E0EC6-CDF9-454C-855E-824BEB2BE3E1}"/>
              </a:ext>
            </a:extLst>
          </p:cNvPr>
          <p:cNvSpPr txBox="1">
            <a:spLocks noGrp="1"/>
          </p:cNvSpPr>
          <p:nvPr>
            <p:ph type="sldNum" sz="quarter" idx="8"/>
          </p:nvPr>
        </p:nvSpPr>
        <p:spPr/>
        <p:txBody>
          <a:bodyPr/>
          <a:lstStyle>
            <a:lvl1pPr>
              <a:defRPr/>
            </a:lvl1pPr>
          </a:lstStyle>
          <a:p>
            <a:pPr lvl="0"/>
            <a:r>
              <a:rPr lang="en-US"/>
              <a:t>|   </a:t>
            </a:r>
            <a:fld id="{65BA728C-61AA-4A1B-B5BE-2EC35FD98C68}" type="slidenum">
              <a:t>‹#›</a:t>
            </a:fld>
            <a:endParaRPr lang="en-US"/>
          </a:p>
        </p:txBody>
      </p:sp>
      <p:sp>
        <p:nvSpPr>
          <p:cNvPr id="5" name="Footer Placeholder 4">
            <a:extLst>
              <a:ext uri="{FF2B5EF4-FFF2-40B4-BE49-F238E27FC236}">
                <a16:creationId xmlns:a16="http://schemas.microsoft.com/office/drawing/2014/main" id="{8A2E7734-0EB5-4F63-9D66-28DECE72CE48}"/>
              </a:ext>
            </a:extLst>
          </p:cNvPr>
          <p:cNvSpPr txBox="1">
            <a:spLocks noGrp="1"/>
          </p:cNvSpPr>
          <p:nvPr>
            <p:ph type="ftr" sz="quarter" idx="9"/>
          </p:nvPr>
        </p:nvSpPr>
        <p:spPr>
          <a:xfrm>
            <a:off x="383121" y="6405030"/>
            <a:ext cx="5976835" cy="301788"/>
          </a:xfrm>
        </p:spPr>
        <p:txBody>
          <a:bodyPr/>
          <a:lstStyle>
            <a:lvl1pPr>
              <a:defRPr/>
            </a:lvl1pPr>
          </a:lstStyle>
          <a:p>
            <a:pPr lvl="0"/>
            <a:r>
              <a:rPr lang="en-US"/>
              <a:t>Security marking: PUBLIC/INTERNAL USE ONLY/CONFIDENTIAL</a:t>
            </a:r>
          </a:p>
        </p:txBody>
      </p:sp>
    </p:spTree>
    <p:extLst>
      <p:ext uri="{BB962C8B-B14F-4D97-AF65-F5344CB8AC3E}">
        <p14:creationId xmlns:p14="http://schemas.microsoft.com/office/powerpoint/2010/main" val="141416576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Blank 2">
    <p:spTree>
      <p:nvGrpSpPr>
        <p:cNvPr id="1" name=""/>
        <p:cNvGrpSpPr/>
        <p:nvPr/>
      </p:nvGrpSpPr>
      <p:grpSpPr>
        <a:xfrm>
          <a:off x="0" y="0"/>
          <a:ext cx="0" cy="0"/>
          <a:chOff x="0" y="0"/>
          <a:chExt cx="0" cy="0"/>
        </a:xfrm>
      </p:grpSpPr>
      <p:sp>
        <p:nvSpPr>
          <p:cNvPr id="2" name="Rectangle 9">
            <a:extLst>
              <a:ext uri="{FF2B5EF4-FFF2-40B4-BE49-F238E27FC236}">
                <a16:creationId xmlns:a16="http://schemas.microsoft.com/office/drawing/2014/main" id="{D8573D42-AFCF-433C-9081-84977AD41A82}"/>
              </a:ext>
            </a:extLst>
          </p:cNvPr>
          <p:cNvSpPr/>
          <p:nvPr/>
        </p:nvSpPr>
        <p:spPr>
          <a:xfrm>
            <a:off x="0" y="6176967"/>
            <a:ext cx="12192000" cy="681032"/>
          </a:xfrm>
          <a:prstGeom prst="rect">
            <a:avLst/>
          </a:prstGeom>
          <a:solidFill>
            <a:srgbClr val="FF6451"/>
          </a:solidFill>
          <a:ln cap="flat">
            <a:noFill/>
            <a:prstDash val="solid"/>
          </a:ln>
        </p:spPr>
        <p:txBody>
          <a:bodyPr vert="horz" wrap="square" lIns="121920" tIns="60960" rIns="121920" bIns="60960" anchor="ctr" anchorCtr="1" compatLnSpc="1">
            <a:noAutofit/>
          </a:bodyPr>
          <a:lstStyle/>
          <a:p>
            <a:pPr marL="0" marR="0" lvl="0" indent="0" algn="ctr" defTabSz="609585"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2400" b="0" i="0" u="none" strike="noStrike" kern="1200" cap="none" spc="0" baseline="0">
              <a:solidFill>
                <a:srgbClr val="1F2834"/>
              </a:solidFill>
              <a:uFillTx/>
              <a:latin typeface="Calibri"/>
            </a:endParaRPr>
          </a:p>
        </p:txBody>
      </p:sp>
      <p:sp>
        <p:nvSpPr>
          <p:cNvPr id="3" name="Date Placeholder 3">
            <a:extLst>
              <a:ext uri="{FF2B5EF4-FFF2-40B4-BE49-F238E27FC236}">
                <a16:creationId xmlns:a16="http://schemas.microsoft.com/office/drawing/2014/main" id="{0CDC7E1C-DB00-40D7-931A-362B117BA122}"/>
              </a:ext>
            </a:extLst>
          </p:cNvPr>
          <p:cNvSpPr txBox="1">
            <a:spLocks noGrp="1"/>
          </p:cNvSpPr>
          <p:nvPr>
            <p:ph type="dt" sz="half" idx="7"/>
          </p:nvPr>
        </p:nvSpPr>
        <p:spPr/>
        <p:txBody>
          <a:bodyPr/>
          <a:lstStyle>
            <a:lvl1pPr>
              <a:defRPr>
                <a:solidFill>
                  <a:srgbClr val="FFFFFF"/>
                </a:solidFill>
              </a:defRPr>
            </a:lvl1pPr>
          </a:lstStyle>
          <a:p>
            <a:pPr lvl="0"/>
            <a:fld id="{51B4AA44-1EEC-41DE-8CE3-A586216BBFAC}" type="datetime4">
              <a:rPr lang="en-GB"/>
              <a:pPr lvl="0"/>
              <a:t>02 October 2026</a:t>
            </a:fld>
            <a:endParaRPr lang="en-US"/>
          </a:p>
        </p:txBody>
      </p:sp>
      <p:sp>
        <p:nvSpPr>
          <p:cNvPr id="4" name="Slide Number Placeholder 5">
            <a:extLst>
              <a:ext uri="{FF2B5EF4-FFF2-40B4-BE49-F238E27FC236}">
                <a16:creationId xmlns:a16="http://schemas.microsoft.com/office/drawing/2014/main" id="{06BCDEFB-7F32-445B-9E97-356477436A4E}"/>
              </a:ext>
            </a:extLst>
          </p:cNvPr>
          <p:cNvSpPr txBox="1">
            <a:spLocks noGrp="1"/>
          </p:cNvSpPr>
          <p:nvPr>
            <p:ph type="sldNum" sz="quarter" idx="8"/>
          </p:nvPr>
        </p:nvSpPr>
        <p:spPr/>
        <p:txBody>
          <a:bodyPr/>
          <a:lstStyle>
            <a:lvl1pPr>
              <a:defRPr>
                <a:solidFill>
                  <a:srgbClr val="FFFFFF"/>
                </a:solidFill>
              </a:defRPr>
            </a:lvl1pPr>
          </a:lstStyle>
          <a:p>
            <a:pPr lvl="0"/>
            <a:r>
              <a:rPr lang="en-US"/>
              <a:t>|   </a:t>
            </a:r>
            <a:fld id="{5B31D524-A3A8-45B9-9372-3D58507746DB}" type="slidenum">
              <a:t>‹#›</a:t>
            </a:fld>
            <a:endParaRPr lang="en-US"/>
          </a:p>
        </p:txBody>
      </p:sp>
      <p:sp>
        <p:nvSpPr>
          <p:cNvPr id="5" name="Footer Placeholder 4">
            <a:extLst>
              <a:ext uri="{FF2B5EF4-FFF2-40B4-BE49-F238E27FC236}">
                <a16:creationId xmlns:a16="http://schemas.microsoft.com/office/drawing/2014/main" id="{93A499B5-6410-4ED7-B5FA-75EE022CD3E3}"/>
              </a:ext>
            </a:extLst>
          </p:cNvPr>
          <p:cNvSpPr txBox="1">
            <a:spLocks noGrp="1"/>
          </p:cNvSpPr>
          <p:nvPr>
            <p:ph type="ftr" sz="quarter" idx="9"/>
          </p:nvPr>
        </p:nvSpPr>
        <p:spPr>
          <a:xfrm>
            <a:off x="383121" y="6405030"/>
            <a:ext cx="5976835" cy="301788"/>
          </a:xfrm>
        </p:spPr>
        <p:txBody>
          <a:bodyPr/>
          <a:lstStyle>
            <a:lvl1pPr>
              <a:defRPr>
                <a:solidFill>
                  <a:srgbClr val="FFFFFF"/>
                </a:solidFill>
              </a:defRPr>
            </a:lvl1pPr>
          </a:lstStyle>
          <a:p>
            <a:pPr lvl="0"/>
            <a:r>
              <a:rPr lang="en-US"/>
              <a:t>Security marking: PUBLIC/INTERNAL USE ONLY/CONFIDENTIAL</a:t>
            </a:r>
          </a:p>
        </p:txBody>
      </p:sp>
    </p:spTree>
    <p:extLst>
      <p:ext uri="{BB962C8B-B14F-4D97-AF65-F5344CB8AC3E}">
        <p14:creationId xmlns:p14="http://schemas.microsoft.com/office/powerpoint/2010/main" val="277927032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Blank 3">
    <p:spTree>
      <p:nvGrpSpPr>
        <p:cNvPr id="1" name=""/>
        <p:cNvGrpSpPr/>
        <p:nvPr/>
      </p:nvGrpSpPr>
      <p:grpSpPr>
        <a:xfrm>
          <a:off x="0" y="0"/>
          <a:ext cx="0" cy="0"/>
          <a:chOff x="0" y="0"/>
          <a:chExt cx="0" cy="0"/>
        </a:xfrm>
      </p:grpSpPr>
      <p:sp>
        <p:nvSpPr>
          <p:cNvPr id="2" name="Rectangle 9">
            <a:extLst>
              <a:ext uri="{FF2B5EF4-FFF2-40B4-BE49-F238E27FC236}">
                <a16:creationId xmlns:a16="http://schemas.microsoft.com/office/drawing/2014/main" id="{01845440-B4DC-4E97-8223-9F2C437D91EB}"/>
              </a:ext>
            </a:extLst>
          </p:cNvPr>
          <p:cNvSpPr/>
          <p:nvPr/>
        </p:nvSpPr>
        <p:spPr>
          <a:xfrm>
            <a:off x="0" y="6176967"/>
            <a:ext cx="12192000" cy="681032"/>
          </a:xfrm>
          <a:prstGeom prst="rect">
            <a:avLst/>
          </a:prstGeom>
          <a:solidFill>
            <a:srgbClr val="836CD8"/>
          </a:solidFill>
          <a:ln cap="flat">
            <a:noFill/>
            <a:prstDash val="solid"/>
          </a:ln>
        </p:spPr>
        <p:txBody>
          <a:bodyPr vert="horz" wrap="square" lIns="121920" tIns="60960" rIns="121920" bIns="60960" anchor="ctr" anchorCtr="1" compatLnSpc="1">
            <a:noAutofit/>
          </a:bodyPr>
          <a:lstStyle/>
          <a:p>
            <a:pPr marL="0" marR="0" lvl="0" indent="0" algn="ctr" defTabSz="609585"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2400" b="0" i="0" u="none" strike="noStrike" kern="1200" cap="none" spc="0" baseline="0">
              <a:solidFill>
                <a:srgbClr val="1F2834"/>
              </a:solidFill>
              <a:uFillTx/>
              <a:latin typeface="Calibri"/>
            </a:endParaRPr>
          </a:p>
        </p:txBody>
      </p:sp>
      <p:sp>
        <p:nvSpPr>
          <p:cNvPr id="3" name="Date Placeholder 3">
            <a:extLst>
              <a:ext uri="{FF2B5EF4-FFF2-40B4-BE49-F238E27FC236}">
                <a16:creationId xmlns:a16="http://schemas.microsoft.com/office/drawing/2014/main" id="{ED041414-3DC6-4485-9995-3C248786741D}"/>
              </a:ext>
            </a:extLst>
          </p:cNvPr>
          <p:cNvSpPr txBox="1">
            <a:spLocks noGrp="1"/>
          </p:cNvSpPr>
          <p:nvPr>
            <p:ph type="dt" sz="half" idx="7"/>
          </p:nvPr>
        </p:nvSpPr>
        <p:spPr/>
        <p:txBody>
          <a:bodyPr/>
          <a:lstStyle>
            <a:lvl1pPr>
              <a:defRPr>
                <a:solidFill>
                  <a:srgbClr val="FFFFFF"/>
                </a:solidFill>
              </a:defRPr>
            </a:lvl1pPr>
          </a:lstStyle>
          <a:p>
            <a:pPr lvl="0"/>
            <a:fld id="{01AC8C6E-89AC-4755-8905-99176215DD2C}" type="datetime4">
              <a:rPr lang="en-GB"/>
              <a:pPr lvl="0"/>
              <a:t>02 October 2026</a:t>
            </a:fld>
            <a:endParaRPr lang="en-US"/>
          </a:p>
        </p:txBody>
      </p:sp>
      <p:sp>
        <p:nvSpPr>
          <p:cNvPr id="4" name="Slide Number Placeholder 5">
            <a:extLst>
              <a:ext uri="{FF2B5EF4-FFF2-40B4-BE49-F238E27FC236}">
                <a16:creationId xmlns:a16="http://schemas.microsoft.com/office/drawing/2014/main" id="{5EA79B8A-5D09-4AF3-ACDE-249906CDE3BC}"/>
              </a:ext>
            </a:extLst>
          </p:cNvPr>
          <p:cNvSpPr txBox="1">
            <a:spLocks noGrp="1"/>
          </p:cNvSpPr>
          <p:nvPr>
            <p:ph type="sldNum" sz="quarter" idx="8"/>
          </p:nvPr>
        </p:nvSpPr>
        <p:spPr/>
        <p:txBody>
          <a:bodyPr/>
          <a:lstStyle>
            <a:lvl1pPr>
              <a:defRPr>
                <a:solidFill>
                  <a:srgbClr val="FFFFFF"/>
                </a:solidFill>
              </a:defRPr>
            </a:lvl1pPr>
          </a:lstStyle>
          <a:p>
            <a:pPr lvl="0"/>
            <a:r>
              <a:rPr lang="en-US"/>
              <a:t>|   </a:t>
            </a:r>
            <a:fld id="{53CD308F-235A-42A6-912B-6C678B004F48}" type="slidenum">
              <a:t>‹#›</a:t>
            </a:fld>
            <a:endParaRPr lang="en-US"/>
          </a:p>
        </p:txBody>
      </p:sp>
      <p:sp>
        <p:nvSpPr>
          <p:cNvPr id="5" name="Footer Placeholder 4">
            <a:extLst>
              <a:ext uri="{FF2B5EF4-FFF2-40B4-BE49-F238E27FC236}">
                <a16:creationId xmlns:a16="http://schemas.microsoft.com/office/drawing/2014/main" id="{4A73FCAE-0C11-40A4-BC76-CEBD3F9632CB}"/>
              </a:ext>
            </a:extLst>
          </p:cNvPr>
          <p:cNvSpPr txBox="1">
            <a:spLocks noGrp="1"/>
          </p:cNvSpPr>
          <p:nvPr>
            <p:ph type="ftr" sz="quarter" idx="9"/>
          </p:nvPr>
        </p:nvSpPr>
        <p:spPr>
          <a:xfrm>
            <a:off x="383121" y="6405030"/>
            <a:ext cx="5976835" cy="301788"/>
          </a:xfrm>
        </p:spPr>
        <p:txBody>
          <a:bodyPr/>
          <a:lstStyle>
            <a:lvl1pPr>
              <a:defRPr>
                <a:solidFill>
                  <a:srgbClr val="FFFFFF"/>
                </a:solidFill>
              </a:defRPr>
            </a:lvl1pPr>
          </a:lstStyle>
          <a:p>
            <a:pPr lvl="0"/>
            <a:r>
              <a:rPr lang="en-US"/>
              <a:t>Security marking: PUBLIC/INTERNAL USE ONLY/CONFIDENTIAL</a:t>
            </a:r>
          </a:p>
        </p:txBody>
      </p:sp>
    </p:spTree>
    <p:extLst>
      <p:ext uri="{BB962C8B-B14F-4D97-AF65-F5344CB8AC3E}">
        <p14:creationId xmlns:p14="http://schemas.microsoft.com/office/powerpoint/2010/main" val="89822672"/>
      </p:ext>
    </p:extLst>
  </p:cSld>
  <p:clrMapOvr>
    <a:masterClrMapping/>
  </p:clrMapOvr>
  <p:hf sldNum="0" hdr="0" ftr="0" dt="0"/>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Blank 4">
    <p:spTree>
      <p:nvGrpSpPr>
        <p:cNvPr id="1" name=""/>
        <p:cNvGrpSpPr/>
        <p:nvPr/>
      </p:nvGrpSpPr>
      <p:grpSpPr>
        <a:xfrm>
          <a:off x="0" y="0"/>
          <a:ext cx="0" cy="0"/>
          <a:chOff x="0" y="0"/>
          <a:chExt cx="0" cy="0"/>
        </a:xfrm>
      </p:grpSpPr>
      <p:sp>
        <p:nvSpPr>
          <p:cNvPr id="2" name="Rectangle 9">
            <a:extLst>
              <a:ext uri="{FF2B5EF4-FFF2-40B4-BE49-F238E27FC236}">
                <a16:creationId xmlns:a16="http://schemas.microsoft.com/office/drawing/2014/main" id="{D47C20E3-7E77-4C04-BCEF-F1A9CAB218EA}"/>
              </a:ext>
            </a:extLst>
          </p:cNvPr>
          <p:cNvSpPr/>
          <p:nvPr/>
        </p:nvSpPr>
        <p:spPr>
          <a:xfrm>
            <a:off x="0" y="6176967"/>
            <a:ext cx="12192000" cy="681032"/>
          </a:xfrm>
          <a:prstGeom prst="rect">
            <a:avLst/>
          </a:prstGeom>
          <a:solidFill>
            <a:srgbClr val="3BC0C7"/>
          </a:solidFill>
          <a:ln cap="flat">
            <a:noFill/>
            <a:prstDash val="solid"/>
          </a:ln>
        </p:spPr>
        <p:txBody>
          <a:bodyPr vert="horz" wrap="square" lIns="121920" tIns="60960" rIns="121920" bIns="60960" anchor="ctr" anchorCtr="1" compatLnSpc="1">
            <a:noAutofit/>
          </a:bodyPr>
          <a:lstStyle/>
          <a:p>
            <a:pPr marL="0" marR="0" lvl="0" indent="0" algn="ctr" defTabSz="609585"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2400" b="0" i="0" u="none" strike="noStrike" kern="1200" cap="none" spc="0" baseline="0">
              <a:solidFill>
                <a:srgbClr val="1F2834"/>
              </a:solidFill>
              <a:uFillTx/>
              <a:latin typeface="Calibri"/>
            </a:endParaRPr>
          </a:p>
        </p:txBody>
      </p:sp>
      <p:sp>
        <p:nvSpPr>
          <p:cNvPr id="3" name="Date Placeholder 3">
            <a:extLst>
              <a:ext uri="{FF2B5EF4-FFF2-40B4-BE49-F238E27FC236}">
                <a16:creationId xmlns:a16="http://schemas.microsoft.com/office/drawing/2014/main" id="{58797484-16F0-43CF-B9E1-B4D04D2DEDC1}"/>
              </a:ext>
            </a:extLst>
          </p:cNvPr>
          <p:cNvSpPr txBox="1">
            <a:spLocks noGrp="1"/>
          </p:cNvSpPr>
          <p:nvPr>
            <p:ph type="dt" sz="half" idx="7"/>
          </p:nvPr>
        </p:nvSpPr>
        <p:spPr/>
        <p:txBody>
          <a:bodyPr/>
          <a:lstStyle>
            <a:lvl1pPr>
              <a:defRPr/>
            </a:lvl1pPr>
          </a:lstStyle>
          <a:p>
            <a:pPr lvl="0"/>
            <a:fld id="{5D56E5EF-42D1-45E5-8294-4F414225BB5B}" type="datetime4">
              <a:rPr lang="en-GB"/>
              <a:pPr lvl="0"/>
              <a:t>02 October 2026</a:t>
            </a:fld>
            <a:endParaRPr lang="en-US"/>
          </a:p>
        </p:txBody>
      </p:sp>
      <p:sp>
        <p:nvSpPr>
          <p:cNvPr id="4" name="Slide Number Placeholder 5">
            <a:extLst>
              <a:ext uri="{FF2B5EF4-FFF2-40B4-BE49-F238E27FC236}">
                <a16:creationId xmlns:a16="http://schemas.microsoft.com/office/drawing/2014/main" id="{5A4ECE9A-9498-45D1-9400-734A2258F1AC}"/>
              </a:ext>
            </a:extLst>
          </p:cNvPr>
          <p:cNvSpPr txBox="1">
            <a:spLocks noGrp="1"/>
          </p:cNvSpPr>
          <p:nvPr>
            <p:ph type="sldNum" sz="quarter" idx="8"/>
          </p:nvPr>
        </p:nvSpPr>
        <p:spPr/>
        <p:txBody>
          <a:bodyPr/>
          <a:lstStyle>
            <a:lvl1pPr>
              <a:defRPr/>
            </a:lvl1pPr>
          </a:lstStyle>
          <a:p>
            <a:pPr lvl="0"/>
            <a:r>
              <a:rPr lang="en-US"/>
              <a:t>|   </a:t>
            </a:r>
            <a:fld id="{D81433D9-40B5-47C2-BC9E-38B8662561C1}" type="slidenum">
              <a:t>‹#›</a:t>
            </a:fld>
            <a:endParaRPr lang="en-US"/>
          </a:p>
        </p:txBody>
      </p:sp>
      <p:sp>
        <p:nvSpPr>
          <p:cNvPr id="5" name="Footer Placeholder 4">
            <a:extLst>
              <a:ext uri="{FF2B5EF4-FFF2-40B4-BE49-F238E27FC236}">
                <a16:creationId xmlns:a16="http://schemas.microsoft.com/office/drawing/2014/main" id="{DB2BBFEB-83D3-489A-8A64-EC66CDFAD675}"/>
              </a:ext>
            </a:extLst>
          </p:cNvPr>
          <p:cNvSpPr txBox="1">
            <a:spLocks noGrp="1"/>
          </p:cNvSpPr>
          <p:nvPr>
            <p:ph type="ftr" sz="quarter" idx="9"/>
          </p:nvPr>
        </p:nvSpPr>
        <p:spPr>
          <a:xfrm>
            <a:off x="383121" y="6405030"/>
            <a:ext cx="5976835" cy="301788"/>
          </a:xfrm>
        </p:spPr>
        <p:txBody>
          <a:bodyPr/>
          <a:lstStyle>
            <a:lvl1pPr>
              <a:defRPr/>
            </a:lvl1pPr>
          </a:lstStyle>
          <a:p>
            <a:pPr lvl="0"/>
            <a:r>
              <a:rPr lang="en-US"/>
              <a:t>Security marking: PUBLIC/INTERNAL USE ONLY/CONFIDENTIAL</a:t>
            </a:r>
          </a:p>
        </p:txBody>
      </p:sp>
    </p:spTree>
    <p:extLst>
      <p:ext uri="{BB962C8B-B14F-4D97-AF65-F5344CB8AC3E}">
        <p14:creationId xmlns:p14="http://schemas.microsoft.com/office/powerpoint/2010/main" val="215130707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Blank 5">
    <p:spTree>
      <p:nvGrpSpPr>
        <p:cNvPr id="1" name=""/>
        <p:cNvGrpSpPr/>
        <p:nvPr/>
      </p:nvGrpSpPr>
      <p:grpSpPr>
        <a:xfrm>
          <a:off x="0" y="0"/>
          <a:ext cx="0" cy="0"/>
          <a:chOff x="0" y="0"/>
          <a:chExt cx="0" cy="0"/>
        </a:xfrm>
      </p:grpSpPr>
      <p:sp>
        <p:nvSpPr>
          <p:cNvPr id="2" name="Rectangle 9">
            <a:extLst>
              <a:ext uri="{FF2B5EF4-FFF2-40B4-BE49-F238E27FC236}">
                <a16:creationId xmlns:a16="http://schemas.microsoft.com/office/drawing/2014/main" id="{FC20A124-BB10-4E4F-8515-76AA8AC7980E}"/>
              </a:ext>
            </a:extLst>
          </p:cNvPr>
          <p:cNvSpPr/>
          <p:nvPr/>
        </p:nvSpPr>
        <p:spPr>
          <a:xfrm>
            <a:off x="0" y="6176967"/>
            <a:ext cx="12192000" cy="681032"/>
          </a:xfrm>
          <a:prstGeom prst="rect">
            <a:avLst/>
          </a:prstGeom>
          <a:solidFill>
            <a:srgbClr val="5DB88D"/>
          </a:solidFill>
          <a:ln cap="flat">
            <a:noFill/>
            <a:prstDash val="solid"/>
          </a:ln>
        </p:spPr>
        <p:txBody>
          <a:bodyPr vert="horz" wrap="square" lIns="121920" tIns="60960" rIns="121920" bIns="60960" anchor="ctr" anchorCtr="1" compatLnSpc="1">
            <a:noAutofit/>
          </a:bodyPr>
          <a:lstStyle/>
          <a:p>
            <a:pPr marL="0" marR="0" lvl="0" indent="0" algn="ctr" defTabSz="609585"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2400" b="0" i="0" u="none" strike="noStrike" kern="1200" cap="none" spc="0" baseline="0">
              <a:solidFill>
                <a:srgbClr val="1F2834"/>
              </a:solidFill>
              <a:uFillTx/>
              <a:latin typeface="Calibri"/>
            </a:endParaRPr>
          </a:p>
        </p:txBody>
      </p:sp>
      <p:sp>
        <p:nvSpPr>
          <p:cNvPr id="3" name="Date Placeholder 3">
            <a:extLst>
              <a:ext uri="{FF2B5EF4-FFF2-40B4-BE49-F238E27FC236}">
                <a16:creationId xmlns:a16="http://schemas.microsoft.com/office/drawing/2014/main" id="{ECFEB729-1285-4DC3-8784-68358D22AEEB}"/>
              </a:ext>
            </a:extLst>
          </p:cNvPr>
          <p:cNvSpPr txBox="1">
            <a:spLocks noGrp="1"/>
          </p:cNvSpPr>
          <p:nvPr>
            <p:ph type="dt" sz="half" idx="7"/>
          </p:nvPr>
        </p:nvSpPr>
        <p:spPr/>
        <p:txBody>
          <a:bodyPr/>
          <a:lstStyle>
            <a:lvl1pPr>
              <a:defRPr/>
            </a:lvl1pPr>
          </a:lstStyle>
          <a:p>
            <a:pPr lvl="0"/>
            <a:fld id="{933A3952-30D7-43AA-B5E4-C3E2DEEE9052}" type="datetime4">
              <a:rPr lang="en-GB"/>
              <a:pPr lvl="0"/>
              <a:t>02 October 2026</a:t>
            </a:fld>
            <a:endParaRPr lang="en-US"/>
          </a:p>
        </p:txBody>
      </p:sp>
      <p:sp>
        <p:nvSpPr>
          <p:cNvPr id="4" name="Slide Number Placeholder 5">
            <a:extLst>
              <a:ext uri="{FF2B5EF4-FFF2-40B4-BE49-F238E27FC236}">
                <a16:creationId xmlns:a16="http://schemas.microsoft.com/office/drawing/2014/main" id="{6E0C0FD6-D706-45B4-B2BA-CEA5CB314FDD}"/>
              </a:ext>
            </a:extLst>
          </p:cNvPr>
          <p:cNvSpPr txBox="1">
            <a:spLocks noGrp="1"/>
          </p:cNvSpPr>
          <p:nvPr>
            <p:ph type="sldNum" sz="quarter" idx="8"/>
          </p:nvPr>
        </p:nvSpPr>
        <p:spPr/>
        <p:txBody>
          <a:bodyPr/>
          <a:lstStyle>
            <a:lvl1pPr>
              <a:defRPr/>
            </a:lvl1pPr>
          </a:lstStyle>
          <a:p>
            <a:pPr lvl="0"/>
            <a:r>
              <a:rPr lang="en-US"/>
              <a:t>|   </a:t>
            </a:r>
            <a:fld id="{08D4C232-427F-41B6-8341-48283A2F873B}" type="slidenum">
              <a:t>‹#›</a:t>
            </a:fld>
            <a:endParaRPr lang="en-US"/>
          </a:p>
        </p:txBody>
      </p:sp>
      <p:sp>
        <p:nvSpPr>
          <p:cNvPr id="5" name="Footer Placeholder 4">
            <a:extLst>
              <a:ext uri="{FF2B5EF4-FFF2-40B4-BE49-F238E27FC236}">
                <a16:creationId xmlns:a16="http://schemas.microsoft.com/office/drawing/2014/main" id="{C414249C-151F-4871-9BEA-DC84B8F25824}"/>
              </a:ext>
            </a:extLst>
          </p:cNvPr>
          <p:cNvSpPr txBox="1">
            <a:spLocks noGrp="1"/>
          </p:cNvSpPr>
          <p:nvPr>
            <p:ph type="ftr" sz="quarter" idx="9"/>
          </p:nvPr>
        </p:nvSpPr>
        <p:spPr>
          <a:xfrm>
            <a:off x="383121" y="6405030"/>
            <a:ext cx="5976835" cy="301788"/>
          </a:xfrm>
        </p:spPr>
        <p:txBody>
          <a:bodyPr/>
          <a:lstStyle>
            <a:lvl1pPr>
              <a:defRPr/>
            </a:lvl1pPr>
          </a:lstStyle>
          <a:p>
            <a:pPr lvl="0"/>
            <a:r>
              <a:rPr lang="en-US"/>
              <a:t>Security marking: PUBLIC/INTERNAL USE ONLY/CONFIDENTIAL</a:t>
            </a:r>
          </a:p>
        </p:txBody>
      </p:sp>
    </p:spTree>
    <p:extLst>
      <p:ext uri="{BB962C8B-B14F-4D97-AF65-F5344CB8AC3E}">
        <p14:creationId xmlns:p14="http://schemas.microsoft.com/office/powerpoint/2010/main" val="313591001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Blank 6">
    <p:spTree>
      <p:nvGrpSpPr>
        <p:cNvPr id="1" name=""/>
        <p:cNvGrpSpPr/>
        <p:nvPr/>
      </p:nvGrpSpPr>
      <p:grpSpPr>
        <a:xfrm>
          <a:off x="0" y="0"/>
          <a:ext cx="0" cy="0"/>
          <a:chOff x="0" y="0"/>
          <a:chExt cx="0" cy="0"/>
        </a:xfrm>
      </p:grpSpPr>
      <p:sp>
        <p:nvSpPr>
          <p:cNvPr id="2" name="Rectangle 9">
            <a:extLst>
              <a:ext uri="{FF2B5EF4-FFF2-40B4-BE49-F238E27FC236}">
                <a16:creationId xmlns:a16="http://schemas.microsoft.com/office/drawing/2014/main" id="{F9D42366-CE0D-492A-B7D9-639DA8A8DED1}"/>
              </a:ext>
            </a:extLst>
          </p:cNvPr>
          <p:cNvSpPr/>
          <p:nvPr/>
        </p:nvSpPr>
        <p:spPr>
          <a:xfrm>
            <a:off x="0" y="6176967"/>
            <a:ext cx="12192000" cy="681032"/>
          </a:xfrm>
          <a:prstGeom prst="rect">
            <a:avLst/>
          </a:prstGeom>
          <a:solidFill>
            <a:srgbClr val="3B92D9"/>
          </a:solidFill>
          <a:ln cap="flat">
            <a:noFill/>
            <a:prstDash val="solid"/>
          </a:ln>
        </p:spPr>
        <p:txBody>
          <a:bodyPr vert="horz" wrap="square" lIns="121920" tIns="60960" rIns="121920" bIns="60960" anchor="ctr" anchorCtr="1" compatLnSpc="1">
            <a:noAutofit/>
          </a:bodyPr>
          <a:lstStyle/>
          <a:p>
            <a:pPr marL="0" marR="0" lvl="0" indent="0" algn="ctr" defTabSz="609585"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2400" b="0" i="0" u="none" strike="noStrike" kern="1200" cap="none" spc="0" baseline="0">
              <a:solidFill>
                <a:srgbClr val="1F2834"/>
              </a:solidFill>
              <a:uFillTx/>
              <a:latin typeface="Calibri"/>
            </a:endParaRPr>
          </a:p>
        </p:txBody>
      </p:sp>
      <p:sp>
        <p:nvSpPr>
          <p:cNvPr id="3" name="Date Placeholder 3">
            <a:extLst>
              <a:ext uri="{FF2B5EF4-FFF2-40B4-BE49-F238E27FC236}">
                <a16:creationId xmlns:a16="http://schemas.microsoft.com/office/drawing/2014/main" id="{0E73D54A-C7C8-48A0-A741-320E6C5A9819}"/>
              </a:ext>
            </a:extLst>
          </p:cNvPr>
          <p:cNvSpPr txBox="1">
            <a:spLocks noGrp="1"/>
          </p:cNvSpPr>
          <p:nvPr>
            <p:ph type="dt" sz="half" idx="7"/>
          </p:nvPr>
        </p:nvSpPr>
        <p:spPr/>
        <p:txBody>
          <a:bodyPr/>
          <a:lstStyle>
            <a:lvl1pPr>
              <a:defRPr>
                <a:solidFill>
                  <a:srgbClr val="FFFFFF"/>
                </a:solidFill>
              </a:defRPr>
            </a:lvl1pPr>
          </a:lstStyle>
          <a:p>
            <a:pPr lvl="0"/>
            <a:fld id="{89C452D1-E135-43E5-99DF-2F4D47D27897}" type="datetime4">
              <a:rPr lang="en-GB"/>
              <a:pPr lvl="0"/>
              <a:t>02 October 2026</a:t>
            </a:fld>
            <a:endParaRPr lang="en-US"/>
          </a:p>
        </p:txBody>
      </p:sp>
      <p:sp>
        <p:nvSpPr>
          <p:cNvPr id="4" name="Slide Number Placeholder 5">
            <a:extLst>
              <a:ext uri="{FF2B5EF4-FFF2-40B4-BE49-F238E27FC236}">
                <a16:creationId xmlns:a16="http://schemas.microsoft.com/office/drawing/2014/main" id="{EF79D74C-A657-4821-B2E9-FFFDB5EA3307}"/>
              </a:ext>
            </a:extLst>
          </p:cNvPr>
          <p:cNvSpPr txBox="1">
            <a:spLocks noGrp="1"/>
          </p:cNvSpPr>
          <p:nvPr>
            <p:ph type="sldNum" sz="quarter" idx="8"/>
          </p:nvPr>
        </p:nvSpPr>
        <p:spPr/>
        <p:txBody>
          <a:bodyPr/>
          <a:lstStyle>
            <a:lvl1pPr>
              <a:defRPr>
                <a:solidFill>
                  <a:srgbClr val="FFFFFF"/>
                </a:solidFill>
              </a:defRPr>
            </a:lvl1pPr>
          </a:lstStyle>
          <a:p>
            <a:pPr lvl="0"/>
            <a:r>
              <a:rPr lang="en-US"/>
              <a:t>|   </a:t>
            </a:r>
            <a:fld id="{676B9DF5-BB8A-44F3-AFA2-BCE9B89B0FAB}" type="slidenum">
              <a:t>‹#›</a:t>
            </a:fld>
            <a:endParaRPr lang="en-US"/>
          </a:p>
        </p:txBody>
      </p:sp>
      <p:sp>
        <p:nvSpPr>
          <p:cNvPr id="5" name="Footer Placeholder 4">
            <a:extLst>
              <a:ext uri="{FF2B5EF4-FFF2-40B4-BE49-F238E27FC236}">
                <a16:creationId xmlns:a16="http://schemas.microsoft.com/office/drawing/2014/main" id="{F5A94838-3E7E-4519-825C-5B05D63B64CE}"/>
              </a:ext>
            </a:extLst>
          </p:cNvPr>
          <p:cNvSpPr txBox="1">
            <a:spLocks noGrp="1"/>
          </p:cNvSpPr>
          <p:nvPr>
            <p:ph type="ftr" sz="quarter" idx="9"/>
          </p:nvPr>
        </p:nvSpPr>
        <p:spPr>
          <a:xfrm>
            <a:off x="383121" y="6405030"/>
            <a:ext cx="5976835" cy="301788"/>
          </a:xfrm>
        </p:spPr>
        <p:txBody>
          <a:bodyPr/>
          <a:lstStyle>
            <a:lvl1pPr>
              <a:defRPr>
                <a:solidFill>
                  <a:srgbClr val="FFFFFF"/>
                </a:solidFill>
              </a:defRPr>
            </a:lvl1pPr>
          </a:lstStyle>
          <a:p>
            <a:pPr lvl="0"/>
            <a:r>
              <a:rPr lang="en-US"/>
              <a:t>Security marking: PUBLIC/INTERNAL USE ONLY/CONFIDENTIAL</a:t>
            </a:r>
          </a:p>
        </p:txBody>
      </p:sp>
    </p:spTree>
    <p:extLst>
      <p:ext uri="{BB962C8B-B14F-4D97-AF65-F5344CB8AC3E}">
        <p14:creationId xmlns:p14="http://schemas.microsoft.com/office/powerpoint/2010/main" val="116583921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1_Blank 6">
    <p:spTree>
      <p:nvGrpSpPr>
        <p:cNvPr id="1" name=""/>
        <p:cNvGrpSpPr/>
        <p:nvPr/>
      </p:nvGrpSpPr>
      <p:grpSpPr>
        <a:xfrm>
          <a:off x="0" y="0"/>
          <a:ext cx="0" cy="0"/>
          <a:chOff x="0" y="0"/>
          <a:chExt cx="0" cy="0"/>
        </a:xfrm>
      </p:grpSpPr>
      <p:pic>
        <p:nvPicPr>
          <p:cNvPr id="2" name="Picture 5">
            <a:extLst>
              <a:ext uri="{FF2B5EF4-FFF2-40B4-BE49-F238E27FC236}">
                <a16:creationId xmlns:a16="http://schemas.microsoft.com/office/drawing/2014/main" id="{65A81136-13EF-4707-88BC-D6908A141A59}"/>
              </a:ext>
            </a:extLst>
          </p:cNvPr>
          <p:cNvPicPr>
            <a:picLocks noChangeAspect="1"/>
          </p:cNvPicPr>
          <p:nvPr/>
        </p:nvPicPr>
        <p:blipFill>
          <a:blip r:embed="rId2"/>
          <a:stretch>
            <a:fillRect/>
          </a:stretch>
        </p:blipFill>
        <p:spPr>
          <a:xfrm>
            <a:off x="4165249" y="1"/>
            <a:ext cx="8026749" cy="6857999"/>
          </a:xfrm>
          <a:prstGeom prst="rect">
            <a:avLst/>
          </a:prstGeom>
          <a:noFill/>
          <a:ln cap="flat">
            <a:noFill/>
          </a:ln>
        </p:spPr>
      </p:pic>
      <p:sp>
        <p:nvSpPr>
          <p:cNvPr id="3" name="Rectangle 9">
            <a:extLst>
              <a:ext uri="{FF2B5EF4-FFF2-40B4-BE49-F238E27FC236}">
                <a16:creationId xmlns:a16="http://schemas.microsoft.com/office/drawing/2014/main" id="{B55F4105-82B5-4C06-BEB3-39F2045E70EC}"/>
              </a:ext>
            </a:extLst>
          </p:cNvPr>
          <p:cNvSpPr/>
          <p:nvPr/>
        </p:nvSpPr>
        <p:spPr>
          <a:xfrm>
            <a:off x="0" y="6176967"/>
            <a:ext cx="12192000" cy="681032"/>
          </a:xfrm>
          <a:prstGeom prst="rect">
            <a:avLst/>
          </a:prstGeom>
          <a:solidFill>
            <a:srgbClr val="3B92D9"/>
          </a:solidFill>
          <a:ln cap="flat">
            <a:noFill/>
            <a:prstDash val="solid"/>
          </a:ln>
        </p:spPr>
        <p:txBody>
          <a:bodyPr vert="horz" wrap="square" lIns="121920" tIns="60960" rIns="121920" bIns="60960" anchor="ctr" anchorCtr="1" compatLnSpc="1">
            <a:noAutofit/>
          </a:bodyPr>
          <a:lstStyle/>
          <a:p>
            <a:pPr marL="0" marR="0" lvl="0" indent="0" algn="ctr" defTabSz="609585"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2400" b="0" i="0" u="none" strike="noStrike" kern="1200" cap="none" spc="0" baseline="0">
              <a:solidFill>
                <a:srgbClr val="1F2834"/>
              </a:solidFill>
              <a:uFillTx/>
              <a:latin typeface="Calibri"/>
            </a:endParaRPr>
          </a:p>
        </p:txBody>
      </p:sp>
      <p:sp>
        <p:nvSpPr>
          <p:cNvPr id="4" name="Date Placeholder 3">
            <a:extLst>
              <a:ext uri="{FF2B5EF4-FFF2-40B4-BE49-F238E27FC236}">
                <a16:creationId xmlns:a16="http://schemas.microsoft.com/office/drawing/2014/main" id="{615AE0C5-E3AD-421A-9E70-EC4898C45444}"/>
              </a:ext>
            </a:extLst>
          </p:cNvPr>
          <p:cNvSpPr txBox="1">
            <a:spLocks noGrp="1"/>
          </p:cNvSpPr>
          <p:nvPr>
            <p:ph type="dt" sz="half" idx="7"/>
          </p:nvPr>
        </p:nvSpPr>
        <p:spPr/>
        <p:txBody>
          <a:bodyPr/>
          <a:lstStyle>
            <a:lvl1pPr>
              <a:defRPr>
                <a:solidFill>
                  <a:srgbClr val="FFFFFF"/>
                </a:solidFill>
              </a:defRPr>
            </a:lvl1pPr>
          </a:lstStyle>
          <a:p>
            <a:pPr lvl="0"/>
            <a:fld id="{A1554855-164A-4CDF-AA91-F55A2854DE97}" type="datetime4">
              <a:rPr lang="en-GB"/>
              <a:pPr lvl="0"/>
              <a:t>02 October 2026</a:t>
            </a:fld>
            <a:endParaRPr lang="en-US"/>
          </a:p>
        </p:txBody>
      </p:sp>
      <p:sp>
        <p:nvSpPr>
          <p:cNvPr id="5" name="Slide Number Placeholder 5">
            <a:extLst>
              <a:ext uri="{FF2B5EF4-FFF2-40B4-BE49-F238E27FC236}">
                <a16:creationId xmlns:a16="http://schemas.microsoft.com/office/drawing/2014/main" id="{3DD12A73-DBAF-4DCA-A583-FD2CFDA0359F}"/>
              </a:ext>
            </a:extLst>
          </p:cNvPr>
          <p:cNvSpPr txBox="1">
            <a:spLocks noGrp="1"/>
          </p:cNvSpPr>
          <p:nvPr>
            <p:ph type="sldNum" sz="quarter" idx="8"/>
          </p:nvPr>
        </p:nvSpPr>
        <p:spPr/>
        <p:txBody>
          <a:bodyPr/>
          <a:lstStyle>
            <a:lvl1pPr>
              <a:defRPr>
                <a:solidFill>
                  <a:srgbClr val="FFFFFF"/>
                </a:solidFill>
              </a:defRPr>
            </a:lvl1pPr>
          </a:lstStyle>
          <a:p>
            <a:pPr lvl="0"/>
            <a:r>
              <a:rPr lang="en-US"/>
              <a:t>|   </a:t>
            </a:r>
            <a:fld id="{531017CB-FB44-4A4C-8889-2A4431148CCC}" type="slidenum">
              <a:t>‹#›</a:t>
            </a:fld>
            <a:endParaRPr lang="en-US"/>
          </a:p>
        </p:txBody>
      </p:sp>
      <p:sp>
        <p:nvSpPr>
          <p:cNvPr id="6" name="Footer Placeholder 4">
            <a:extLst>
              <a:ext uri="{FF2B5EF4-FFF2-40B4-BE49-F238E27FC236}">
                <a16:creationId xmlns:a16="http://schemas.microsoft.com/office/drawing/2014/main" id="{50433C77-51FF-4339-AA95-B4C678B0087A}"/>
              </a:ext>
            </a:extLst>
          </p:cNvPr>
          <p:cNvSpPr txBox="1">
            <a:spLocks noGrp="1"/>
          </p:cNvSpPr>
          <p:nvPr>
            <p:ph type="ftr" sz="quarter" idx="9"/>
          </p:nvPr>
        </p:nvSpPr>
        <p:spPr>
          <a:xfrm>
            <a:off x="383121" y="6405030"/>
            <a:ext cx="5976835" cy="301788"/>
          </a:xfrm>
        </p:spPr>
        <p:txBody>
          <a:bodyPr/>
          <a:lstStyle>
            <a:lvl1pPr>
              <a:defRPr>
                <a:solidFill>
                  <a:srgbClr val="FFFFFF"/>
                </a:solidFill>
              </a:defRPr>
            </a:lvl1pPr>
          </a:lstStyle>
          <a:p>
            <a:pPr lvl="0"/>
            <a:r>
              <a:rPr lang="en-US"/>
              <a:t>Security marking: PUBLIC/INTERNAL USE ONLY/CONFIDENTIAL</a:t>
            </a:r>
          </a:p>
        </p:txBody>
      </p:sp>
      <p:pic>
        <p:nvPicPr>
          <p:cNvPr id="7" name="Picture 8" descr="UCAS-Right_aligned-White_box-Keyline-CMYK.eps">
            <a:extLst>
              <a:ext uri="{FF2B5EF4-FFF2-40B4-BE49-F238E27FC236}">
                <a16:creationId xmlns:a16="http://schemas.microsoft.com/office/drawing/2014/main" id="{49177602-4CA5-4B2D-AC62-F23C58A6A647}"/>
              </a:ext>
            </a:extLst>
          </p:cNvPr>
          <p:cNvPicPr>
            <a:picLocks noChangeAspect="1"/>
          </p:cNvPicPr>
          <p:nvPr/>
        </p:nvPicPr>
        <p:blipFill>
          <a:blip r:embed="rId3"/>
          <a:srcRect/>
          <a:stretch>
            <a:fillRect/>
          </a:stretch>
        </p:blipFill>
        <p:spPr>
          <a:xfrm>
            <a:off x="10544178" y="449067"/>
            <a:ext cx="1647821" cy="449263"/>
          </a:xfrm>
          <a:prstGeom prst="rect">
            <a:avLst/>
          </a:prstGeom>
          <a:noFill/>
          <a:ln cap="flat">
            <a:noFill/>
          </a:ln>
        </p:spPr>
      </p:pic>
    </p:spTree>
    <p:extLst>
      <p:ext uri="{BB962C8B-B14F-4D97-AF65-F5344CB8AC3E}">
        <p14:creationId xmlns:p14="http://schemas.microsoft.com/office/powerpoint/2010/main" val="415711062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7">
            <a:extLst>
              <a:ext uri="{FF2B5EF4-FFF2-40B4-BE49-F238E27FC236}">
                <a16:creationId xmlns:a16="http://schemas.microsoft.com/office/drawing/2014/main" id="{253ED5A1-DFF3-4C67-83E2-ACE4535556A6}"/>
              </a:ext>
            </a:extLst>
          </p:cNvPr>
          <p:cNvSpPr/>
          <p:nvPr/>
        </p:nvSpPr>
        <p:spPr>
          <a:xfrm>
            <a:off x="0" y="6176967"/>
            <a:ext cx="12192000" cy="681032"/>
          </a:xfrm>
          <a:prstGeom prst="rect">
            <a:avLst/>
          </a:prstGeom>
          <a:solidFill>
            <a:srgbClr val="3BC0C7"/>
          </a:solidFill>
          <a:ln cap="flat">
            <a:noFill/>
            <a:prstDash val="solid"/>
          </a:ln>
        </p:spPr>
        <p:txBody>
          <a:bodyPr vert="horz" wrap="square" lIns="121920" tIns="60960" rIns="121920" bIns="60960" anchor="ctr" anchorCtr="1" compatLnSpc="1">
            <a:noAutofit/>
          </a:bodyPr>
          <a:lstStyle/>
          <a:p>
            <a:pPr marL="0" marR="0" lvl="0" indent="0" algn="ctr" defTabSz="609585"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2400" b="0" i="0" u="none" strike="noStrike" kern="1200" cap="none" spc="0" baseline="0">
              <a:solidFill>
                <a:srgbClr val="FFFFFF"/>
              </a:solidFill>
              <a:uFillTx/>
              <a:latin typeface="Calibri"/>
            </a:endParaRPr>
          </a:p>
        </p:txBody>
      </p:sp>
      <p:sp>
        <p:nvSpPr>
          <p:cNvPr id="3" name="Title 1">
            <a:extLst>
              <a:ext uri="{FF2B5EF4-FFF2-40B4-BE49-F238E27FC236}">
                <a16:creationId xmlns:a16="http://schemas.microsoft.com/office/drawing/2014/main" id="{11915213-1BF1-4294-8FDE-063CA8898D0F}"/>
              </a:ext>
            </a:extLst>
          </p:cNvPr>
          <p:cNvSpPr txBox="1">
            <a:spLocks noGrp="1"/>
          </p:cNvSpPr>
          <p:nvPr>
            <p:ph type="title"/>
          </p:nvPr>
        </p:nvSpPr>
        <p:spPr>
          <a:xfrm>
            <a:off x="383121" y="740835"/>
            <a:ext cx="4388912" cy="1316564"/>
          </a:xfrm>
        </p:spPr>
        <p:txBody>
          <a:bodyPr/>
          <a:lstStyle>
            <a:lvl1pPr>
              <a:defRPr lang="en-US" sz="3200"/>
            </a:lvl1pPr>
          </a:lstStyle>
          <a:p>
            <a:pPr lvl="0"/>
            <a:r>
              <a:rPr lang="en-US"/>
              <a:t>Click to edit Master title style</a:t>
            </a:r>
          </a:p>
        </p:txBody>
      </p:sp>
      <p:sp>
        <p:nvSpPr>
          <p:cNvPr id="4" name="Content Placeholder 2">
            <a:extLst>
              <a:ext uri="{FF2B5EF4-FFF2-40B4-BE49-F238E27FC236}">
                <a16:creationId xmlns:a16="http://schemas.microsoft.com/office/drawing/2014/main" id="{9A11B234-DEB2-4AEF-88F0-6F27E3B0A782}"/>
              </a:ext>
            </a:extLst>
          </p:cNvPr>
          <p:cNvSpPr txBox="1">
            <a:spLocks noGrp="1"/>
          </p:cNvSpPr>
          <p:nvPr>
            <p:ph idx="1"/>
          </p:nvPr>
        </p:nvSpPr>
        <p:spPr>
          <a:xfrm>
            <a:off x="5183185" y="987430"/>
            <a:ext cx="6172199" cy="4873629"/>
          </a:xfrm>
        </p:spPr>
        <p:txBody>
          <a:bodyPr/>
          <a:lstStyle>
            <a:lvl1pPr>
              <a:buClr>
                <a:srgbClr val="3BC0C7"/>
              </a:buClr>
              <a:defRPr sz="3200"/>
            </a:lvl1pPr>
            <a:lvl2pPr>
              <a:buClr>
                <a:srgbClr val="3BC0C7"/>
              </a:buClr>
              <a:defRPr sz="2800"/>
            </a:lvl2pPr>
            <a:lvl3pPr>
              <a:buClr>
                <a:srgbClr val="3BC0C7"/>
              </a:buClr>
              <a:defRPr sz="2400"/>
            </a:lvl3pPr>
            <a:lvl4pPr>
              <a:buClr>
                <a:srgbClr val="3BC0C7"/>
              </a:buClr>
              <a:defRPr sz="2000"/>
            </a:lvl4pPr>
            <a:lvl5pPr>
              <a:buClr>
                <a:srgbClr val="3BC0C7"/>
              </a:buClr>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3">
            <a:extLst>
              <a:ext uri="{FF2B5EF4-FFF2-40B4-BE49-F238E27FC236}">
                <a16:creationId xmlns:a16="http://schemas.microsoft.com/office/drawing/2014/main" id="{F1610CD2-5C46-426D-B413-6E04643C92D6}"/>
              </a:ext>
            </a:extLst>
          </p:cNvPr>
          <p:cNvSpPr txBox="1">
            <a:spLocks noGrp="1"/>
          </p:cNvSpPr>
          <p:nvPr>
            <p:ph type="body" idx="2"/>
          </p:nvPr>
        </p:nvSpPr>
        <p:spPr>
          <a:xfrm>
            <a:off x="383121" y="2057400"/>
            <a:ext cx="4388912" cy="3811584"/>
          </a:xfrm>
        </p:spPr>
        <p:txBody>
          <a:bodyPr/>
          <a:lstStyle>
            <a:lvl1pPr marL="0" indent="0">
              <a:buNone/>
              <a:defRPr sz="1600"/>
            </a:lvl1pPr>
          </a:lstStyle>
          <a:p>
            <a:pPr lvl="0"/>
            <a:r>
              <a:rPr lang="en-US"/>
              <a:t>Click to edit Master text styles</a:t>
            </a:r>
          </a:p>
        </p:txBody>
      </p:sp>
      <p:sp>
        <p:nvSpPr>
          <p:cNvPr id="6" name="Date Placeholder 3">
            <a:extLst>
              <a:ext uri="{FF2B5EF4-FFF2-40B4-BE49-F238E27FC236}">
                <a16:creationId xmlns:a16="http://schemas.microsoft.com/office/drawing/2014/main" id="{DBB02FFA-087A-4E6C-8E50-40444E2EE252}"/>
              </a:ext>
            </a:extLst>
          </p:cNvPr>
          <p:cNvSpPr txBox="1">
            <a:spLocks noGrp="1"/>
          </p:cNvSpPr>
          <p:nvPr>
            <p:ph type="dt" sz="half" idx="7"/>
          </p:nvPr>
        </p:nvSpPr>
        <p:spPr/>
        <p:txBody>
          <a:bodyPr/>
          <a:lstStyle>
            <a:lvl1pPr>
              <a:defRPr>
                <a:solidFill>
                  <a:srgbClr val="FFFFFF"/>
                </a:solidFill>
              </a:defRPr>
            </a:lvl1pPr>
          </a:lstStyle>
          <a:p>
            <a:pPr lvl="0"/>
            <a:fld id="{40835BC3-CBC3-48F2-B3EC-1A8E26E4C02E}" type="datetime4">
              <a:rPr lang="en-GB"/>
              <a:pPr lvl="0"/>
              <a:t>02 October 2026</a:t>
            </a:fld>
            <a:endParaRPr lang="en-US"/>
          </a:p>
        </p:txBody>
      </p:sp>
      <p:sp>
        <p:nvSpPr>
          <p:cNvPr id="7" name="Footer Placeholder 4">
            <a:extLst>
              <a:ext uri="{FF2B5EF4-FFF2-40B4-BE49-F238E27FC236}">
                <a16:creationId xmlns:a16="http://schemas.microsoft.com/office/drawing/2014/main" id="{E5535348-C590-4EDF-AEE0-9C69FF6F090E}"/>
              </a:ext>
            </a:extLst>
          </p:cNvPr>
          <p:cNvSpPr txBox="1">
            <a:spLocks noGrp="1"/>
          </p:cNvSpPr>
          <p:nvPr>
            <p:ph type="ftr" sz="quarter" idx="9"/>
          </p:nvPr>
        </p:nvSpPr>
        <p:spPr>
          <a:xfrm>
            <a:off x="383121" y="6405030"/>
            <a:ext cx="5976835" cy="301788"/>
          </a:xfrm>
        </p:spPr>
        <p:txBody>
          <a:bodyPr/>
          <a:lstStyle>
            <a:lvl1pPr>
              <a:defRPr>
                <a:solidFill>
                  <a:srgbClr val="FFFFFF"/>
                </a:solidFill>
              </a:defRPr>
            </a:lvl1pPr>
          </a:lstStyle>
          <a:p>
            <a:pPr lvl="0"/>
            <a:r>
              <a:rPr lang="en-US"/>
              <a:t>Security marking: PUBLIC/INTERNAL USE ONLY/CONFIDENTIAL</a:t>
            </a:r>
          </a:p>
        </p:txBody>
      </p:sp>
      <p:sp>
        <p:nvSpPr>
          <p:cNvPr id="8" name="Slide Number Placeholder 5">
            <a:extLst>
              <a:ext uri="{FF2B5EF4-FFF2-40B4-BE49-F238E27FC236}">
                <a16:creationId xmlns:a16="http://schemas.microsoft.com/office/drawing/2014/main" id="{8FCDAF0F-61EF-4211-B328-4D077A87B4F4}"/>
              </a:ext>
            </a:extLst>
          </p:cNvPr>
          <p:cNvSpPr txBox="1">
            <a:spLocks noGrp="1"/>
          </p:cNvSpPr>
          <p:nvPr>
            <p:ph type="sldNum" sz="quarter" idx="8"/>
          </p:nvPr>
        </p:nvSpPr>
        <p:spPr/>
        <p:txBody>
          <a:bodyPr/>
          <a:lstStyle>
            <a:lvl1pPr>
              <a:defRPr>
                <a:solidFill>
                  <a:srgbClr val="FFFFFF"/>
                </a:solidFill>
              </a:defRPr>
            </a:lvl1pPr>
          </a:lstStyle>
          <a:p>
            <a:pPr lvl="0"/>
            <a:r>
              <a:rPr lang="en-US"/>
              <a:t>|   </a:t>
            </a:r>
            <a:fld id="{CF9F0287-8760-4025-9300-9F4EFF85D3A4}" type="slidenum">
              <a:t>‹#›</a:t>
            </a:fld>
            <a:endParaRPr lang="en-US"/>
          </a:p>
        </p:txBody>
      </p:sp>
    </p:spTree>
    <p:extLst>
      <p:ext uri="{BB962C8B-B14F-4D97-AF65-F5344CB8AC3E}">
        <p14:creationId xmlns:p14="http://schemas.microsoft.com/office/powerpoint/2010/main" val="122922331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picTx" preserve="1">
  <p:cSld name="Picture with Caption 1">
    <p:spTree>
      <p:nvGrpSpPr>
        <p:cNvPr id="1" name=""/>
        <p:cNvGrpSpPr/>
        <p:nvPr/>
      </p:nvGrpSpPr>
      <p:grpSpPr>
        <a:xfrm>
          <a:off x="0" y="0"/>
          <a:ext cx="0" cy="0"/>
          <a:chOff x="0" y="0"/>
          <a:chExt cx="0" cy="0"/>
        </a:xfrm>
      </p:grpSpPr>
      <p:sp>
        <p:nvSpPr>
          <p:cNvPr id="2" name="Rectangle 11">
            <a:extLst>
              <a:ext uri="{FF2B5EF4-FFF2-40B4-BE49-F238E27FC236}">
                <a16:creationId xmlns:a16="http://schemas.microsoft.com/office/drawing/2014/main" id="{EA14D65F-D2FA-4F1C-ABE1-2885F5903036}"/>
              </a:ext>
            </a:extLst>
          </p:cNvPr>
          <p:cNvSpPr/>
          <p:nvPr/>
        </p:nvSpPr>
        <p:spPr>
          <a:xfrm>
            <a:off x="6096000" y="1231770"/>
            <a:ext cx="5712877" cy="4851660"/>
          </a:xfrm>
          <a:prstGeom prst="rect">
            <a:avLst/>
          </a:prstGeom>
          <a:solidFill>
            <a:srgbClr val="3BC0C7"/>
          </a:solidFill>
          <a:ln cap="flat">
            <a:noFill/>
            <a:prstDash val="solid"/>
          </a:ln>
        </p:spPr>
        <p:txBody>
          <a:bodyPr vert="horz" wrap="square" lIns="121920" tIns="60960" rIns="121920" bIns="60960" anchor="ctr" anchorCtr="1" compatLnSpc="1">
            <a:noAutofit/>
          </a:bodyPr>
          <a:lstStyle/>
          <a:p>
            <a:pPr marL="0" marR="0" lvl="0" indent="0" algn="ctr" defTabSz="609585"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2400" b="0" i="0" u="none" strike="noStrike" kern="1200" cap="none" spc="0" baseline="0">
              <a:solidFill>
                <a:srgbClr val="FFFFFF"/>
              </a:solidFill>
              <a:uFillTx/>
              <a:latin typeface="Calibri"/>
            </a:endParaRPr>
          </a:p>
        </p:txBody>
      </p:sp>
      <p:sp>
        <p:nvSpPr>
          <p:cNvPr id="3" name="Title 1">
            <a:extLst>
              <a:ext uri="{FF2B5EF4-FFF2-40B4-BE49-F238E27FC236}">
                <a16:creationId xmlns:a16="http://schemas.microsoft.com/office/drawing/2014/main" id="{0024319C-CADB-4B98-8021-D9DBE9A1CAD0}"/>
              </a:ext>
            </a:extLst>
          </p:cNvPr>
          <p:cNvSpPr txBox="1">
            <a:spLocks noGrp="1"/>
          </p:cNvSpPr>
          <p:nvPr>
            <p:ph type="title"/>
          </p:nvPr>
        </p:nvSpPr>
        <p:spPr>
          <a:xfrm>
            <a:off x="383122" y="740835"/>
            <a:ext cx="5109569" cy="1316564"/>
          </a:xfrm>
        </p:spPr>
        <p:txBody>
          <a:bodyPr/>
          <a:lstStyle>
            <a:lvl1pPr>
              <a:defRPr sz="4267"/>
            </a:lvl1pPr>
          </a:lstStyle>
          <a:p>
            <a:pPr lvl="0"/>
            <a:r>
              <a:rPr lang="en-GB"/>
              <a:t>Click to edit </a:t>
            </a:r>
            <a:br>
              <a:rPr lang="en-GB"/>
            </a:br>
            <a:r>
              <a:rPr lang="en-GB"/>
              <a:t>Master title style</a:t>
            </a:r>
            <a:endParaRPr lang="en-US"/>
          </a:p>
        </p:txBody>
      </p:sp>
      <p:sp>
        <p:nvSpPr>
          <p:cNvPr id="4" name="Picture Placeholder 2">
            <a:extLst>
              <a:ext uri="{FF2B5EF4-FFF2-40B4-BE49-F238E27FC236}">
                <a16:creationId xmlns:a16="http://schemas.microsoft.com/office/drawing/2014/main" id="{6B040CC5-4562-47F5-AE52-E223DE0B0342}"/>
              </a:ext>
            </a:extLst>
          </p:cNvPr>
          <p:cNvSpPr txBox="1">
            <a:spLocks noGrp="1"/>
          </p:cNvSpPr>
          <p:nvPr>
            <p:ph type="pic" idx="1"/>
          </p:nvPr>
        </p:nvSpPr>
        <p:spPr>
          <a:xfrm>
            <a:off x="6442094" y="1558565"/>
            <a:ext cx="5020689" cy="4078577"/>
          </a:xfrm>
        </p:spPr>
        <p:txBody>
          <a:bodyPr/>
          <a:lstStyle>
            <a:lvl1pPr marL="0" indent="0">
              <a:buNone/>
              <a:defRPr sz="2133"/>
            </a:lvl1pPr>
          </a:lstStyle>
          <a:p>
            <a:pPr lvl="0"/>
            <a:r>
              <a:rPr lang="en-US"/>
              <a:t>Click icon to add picture</a:t>
            </a:r>
          </a:p>
        </p:txBody>
      </p:sp>
      <p:sp>
        <p:nvSpPr>
          <p:cNvPr id="5" name="Text Placeholder 3">
            <a:extLst>
              <a:ext uri="{FF2B5EF4-FFF2-40B4-BE49-F238E27FC236}">
                <a16:creationId xmlns:a16="http://schemas.microsoft.com/office/drawing/2014/main" id="{C621A6EA-C301-4428-8436-23860C2BE7E6}"/>
              </a:ext>
            </a:extLst>
          </p:cNvPr>
          <p:cNvSpPr txBox="1">
            <a:spLocks noGrp="1"/>
          </p:cNvSpPr>
          <p:nvPr>
            <p:ph type="body" idx="2"/>
          </p:nvPr>
        </p:nvSpPr>
        <p:spPr>
          <a:xfrm>
            <a:off x="383122" y="2057400"/>
            <a:ext cx="5109569" cy="3811584"/>
          </a:xfrm>
        </p:spPr>
        <p:txBody>
          <a:bodyPr/>
          <a:lstStyle>
            <a:lvl1pPr marL="0" indent="0">
              <a:buNone/>
              <a:defRPr sz="1600"/>
            </a:lvl1pPr>
          </a:lstStyle>
          <a:p>
            <a:pPr lvl="0"/>
            <a:r>
              <a:rPr lang="en-US"/>
              <a:t>Click to edit Master text styles</a:t>
            </a:r>
          </a:p>
        </p:txBody>
      </p:sp>
      <p:sp>
        <p:nvSpPr>
          <p:cNvPr id="6" name="Date Placeholder 3">
            <a:extLst>
              <a:ext uri="{FF2B5EF4-FFF2-40B4-BE49-F238E27FC236}">
                <a16:creationId xmlns:a16="http://schemas.microsoft.com/office/drawing/2014/main" id="{B1F3E75A-07CE-4C26-9E5F-0298FC94CADF}"/>
              </a:ext>
            </a:extLst>
          </p:cNvPr>
          <p:cNvSpPr txBox="1">
            <a:spLocks noGrp="1"/>
          </p:cNvSpPr>
          <p:nvPr>
            <p:ph type="dt" sz="half" idx="7"/>
          </p:nvPr>
        </p:nvSpPr>
        <p:spPr/>
        <p:txBody>
          <a:bodyPr/>
          <a:lstStyle>
            <a:lvl1pPr>
              <a:defRPr/>
            </a:lvl1pPr>
          </a:lstStyle>
          <a:p>
            <a:pPr lvl="0"/>
            <a:fld id="{EFAB7A5E-8437-4363-ADAC-BAEB3DF5455F}" type="datetime4">
              <a:rPr lang="en-GB"/>
              <a:pPr lvl="0"/>
              <a:t>02 October 2026</a:t>
            </a:fld>
            <a:endParaRPr lang="en-US"/>
          </a:p>
        </p:txBody>
      </p:sp>
      <p:sp>
        <p:nvSpPr>
          <p:cNvPr id="7" name="Footer Placeholder 4">
            <a:extLst>
              <a:ext uri="{FF2B5EF4-FFF2-40B4-BE49-F238E27FC236}">
                <a16:creationId xmlns:a16="http://schemas.microsoft.com/office/drawing/2014/main" id="{67F8A609-8164-4537-857D-FCF38B553754}"/>
              </a:ext>
            </a:extLst>
          </p:cNvPr>
          <p:cNvSpPr txBox="1">
            <a:spLocks noGrp="1"/>
          </p:cNvSpPr>
          <p:nvPr>
            <p:ph type="ftr" sz="quarter" idx="9"/>
          </p:nvPr>
        </p:nvSpPr>
        <p:spPr>
          <a:xfrm>
            <a:off x="383121" y="6405030"/>
            <a:ext cx="5976835" cy="301788"/>
          </a:xfrm>
        </p:spPr>
        <p:txBody>
          <a:bodyPr/>
          <a:lstStyle>
            <a:lvl1pPr>
              <a:defRPr/>
            </a:lvl1pPr>
          </a:lstStyle>
          <a:p>
            <a:pPr lvl="0"/>
            <a:r>
              <a:rPr lang="en-US"/>
              <a:t>Security marking: PUBLIC/INTERNAL USE ONLY/CONFIDENTIAL</a:t>
            </a:r>
          </a:p>
        </p:txBody>
      </p:sp>
      <p:sp>
        <p:nvSpPr>
          <p:cNvPr id="8" name="Slide Number Placeholder 5">
            <a:extLst>
              <a:ext uri="{FF2B5EF4-FFF2-40B4-BE49-F238E27FC236}">
                <a16:creationId xmlns:a16="http://schemas.microsoft.com/office/drawing/2014/main" id="{58BE8693-BE45-4E8A-9A58-B2B48004B7DD}"/>
              </a:ext>
            </a:extLst>
          </p:cNvPr>
          <p:cNvSpPr txBox="1">
            <a:spLocks noGrp="1"/>
          </p:cNvSpPr>
          <p:nvPr>
            <p:ph type="sldNum" sz="quarter" idx="8"/>
          </p:nvPr>
        </p:nvSpPr>
        <p:spPr/>
        <p:txBody>
          <a:bodyPr/>
          <a:lstStyle>
            <a:lvl1pPr>
              <a:defRPr/>
            </a:lvl1pPr>
          </a:lstStyle>
          <a:p>
            <a:pPr lvl="0"/>
            <a:r>
              <a:rPr lang="en-US"/>
              <a:t>|   </a:t>
            </a:r>
            <a:fld id="{C01EFA0A-FA6B-442B-B0BF-8984929F0066}" type="slidenum">
              <a:t>‹#›</a:t>
            </a:fld>
            <a:endParaRPr lang="en-US"/>
          </a:p>
        </p:txBody>
      </p:sp>
      <p:sp>
        <p:nvSpPr>
          <p:cNvPr id="9" name="Rectangle 13">
            <a:extLst>
              <a:ext uri="{FF2B5EF4-FFF2-40B4-BE49-F238E27FC236}">
                <a16:creationId xmlns:a16="http://schemas.microsoft.com/office/drawing/2014/main" id="{5F791B91-5AA8-42AF-9FEE-9DA1C56481FE}"/>
              </a:ext>
            </a:extLst>
          </p:cNvPr>
          <p:cNvSpPr/>
          <p:nvPr/>
        </p:nvSpPr>
        <p:spPr>
          <a:xfrm>
            <a:off x="10758196" y="5958742"/>
            <a:ext cx="1050693" cy="131100"/>
          </a:xfrm>
          <a:prstGeom prst="rect">
            <a:avLst/>
          </a:prstGeom>
          <a:solidFill>
            <a:srgbClr val="1F2834"/>
          </a:solidFill>
          <a:ln cap="flat">
            <a:noFill/>
            <a:prstDash val="solid"/>
          </a:ln>
        </p:spPr>
        <p:txBody>
          <a:bodyPr vert="horz" wrap="square" lIns="121920" tIns="60960" rIns="121920" bIns="60960" anchor="ctr" anchorCtr="1" compatLnSpc="1">
            <a:noAutofit/>
          </a:bodyPr>
          <a:lstStyle/>
          <a:p>
            <a:pPr marL="0" marR="0" lvl="0" indent="0" algn="ctr" defTabSz="609585"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2400" b="0" i="0" u="none" strike="noStrike" kern="1200" cap="none" spc="0" baseline="0">
              <a:solidFill>
                <a:srgbClr val="FFFFFF"/>
              </a:solidFill>
              <a:uFillTx/>
              <a:latin typeface="Calibri"/>
            </a:endParaRPr>
          </a:p>
        </p:txBody>
      </p:sp>
    </p:spTree>
    <p:extLst>
      <p:ext uri="{BB962C8B-B14F-4D97-AF65-F5344CB8AC3E}">
        <p14:creationId xmlns:p14="http://schemas.microsoft.com/office/powerpoint/2010/main" val="2519837487"/>
      </p:ext>
    </p:extLst>
  </p:cSld>
  <p:clrMapOvr>
    <a:masterClrMapping/>
  </p:clrMapOvr>
  <p:hf sldNum="0" hdr="0" ftr="0" dt="0"/>
</p:sldLayout>
</file>

<file path=ppt/slideLayouts/slideLayout56.xml><?xml version="1.0" encoding="utf-8"?>
<p:sldLayout xmlns:a="http://schemas.openxmlformats.org/drawingml/2006/main" xmlns:r="http://schemas.openxmlformats.org/officeDocument/2006/relationships" xmlns:p="http://schemas.openxmlformats.org/presentationml/2006/main" type="picTx" preserve="1">
  <p:cSld name="Picture with Caption 2">
    <p:spTree>
      <p:nvGrpSpPr>
        <p:cNvPr id="1" name=""/>
        <p:cNvGrpSpPr/>
        <p:nvPr/>
      </p:nvGrpSpPr>
      <p:grpSpPr>
        <a:xfrm>
          <a:off x="0" y="0"/>
          <a:ext cx="0" cy="0"/>
          <a:chOff x="0" y="0"/>
          <a:chExt cx="0" cy="0"/>
        </a:xfrm>
      </p:grpSpPr>
      <p:sp>
        <p:nvSpPr>
          <p:cNvPr id="2" name="Rectangle 11">
            <a:extLst>
              <a:ext uri="{FF2B5EF4-FFF2-40B4-BE49-F238E27FC236}">
                <a16:creationId xmlns:a16="http://schemas.microsoft.com/office/drawing/2014/main" id="{1106FC8A-10C1-40F2-BCCB-D9F740A68FFC}"/>
              </a:ext>
            </a:extLst>
          </p:cNvPr>
          <p:cNvSpPr/>
          <p:nvPr/>
        </p:nvSpPr>
        <p:spPr>
          <a:xfrm>
            <a:off x="6096000" y="1231770"/>
            <a:ext cx="5712877" cy="4851660"/>
          </a:xfrm>
          <a:prstGeom prst="rect">
            <a:avLst/>
          </a:prstGeom>
          <a:solidFill>
            <a:srgbClr val="5DB88D"/>
          </a:solidFill>
          <a:ln cap="flat">
            <a:noFill/>
            <a:prstDash val="solid"/>
          </a:ln>
        </p:spPr>
        <p:txBody>
          <a:bodyPr vert="horz" wrap="square" lIns="121920" tIns="60960" rIns="121920" bIns="60960" anchor="ctr" anchorCtr="1" compatLnSpc="1">
            <a:noAutofit/>
          </a:bodyPr>
          <a:lstStyle/>
          <a:p>
            <a:pPr marL="0" marR="0" lvl="0" indent="0" algn="ctr" defTabSz="609585"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2400" b="0" i="0" u="none" strike="noStrike" kern="1200" cap="none" spc="0" baseline="0">
              <a:solidFill>
                <a:srgbClr val="FFFFFF"/>
              </a:solidFill>
              <a:uFillTx/>
              <a:latin typeface="Calibri"/>
            </a:endParaRPr>
          </a:p>
        </p:txBody>
      </p:sp>
      <p:sp>
        <p:nvSpPr>
          <p:cNvPr id="3" name="Title 1">
            <a:extLst>
              <a:ext uri="{FF2B5EF4-FFF2-40B4-BE49-F238E27FC236}">
                <a16:creationId xmlns:a16="http://schemas.microsoft.com/office/drawing/2014/main" id="{355DC9BB-E3C6-4736-913E-7C16B296D106}"/>
              </a:ext>
            </a:extLst>
          </p:cNvPr>
          <p:cNvSpPr txBox="1">
            <a:spLocks noGrp="1"/>
          </p:cNvSpPr>
          <p:nvPr>
            <p:ph type="title"/>
          </p:nvPr>
        </p:nvSpPr>
        <p:spPr>
          <a:xfrm>
            <a:off x="383122" y="740835"/>
            <a:ext cx="5109569" cy="1316564"/>
          </a:xfrm>
        </p:spPr>
        <p:txBody>
          <a:bodyPr/>
          <a:lstStyle>
            <a:lvl1pPr>
              <a:defRPr sz="4267"/>
            </a:lvl1pPr>
          </a:lstStyle>
          <a:p>
            <a:pPr lvl="0"/>
            <a:r>
              <a:rPr lang="en-GB"/>
              <a:t>Click to edit </a:t>
            </a:r>
            <a:br>
              <a:rPr lang="en-GB"/>
            </a:br>
            <a:r>
              <a:rPr lang="en-GB"/>
              <a:t>Master title style</a:t>
            </a:r>
            <a:endParaRPr lang="en-US"/>
          </a:p>
        </p:txBody>
      </p:sp>
      <p:sp>
        <p:nvSpPr>
          <p:cNvPr id="4" name="Picture Placeholder 2">
            <a:extLst>
              <a:ext uri="{FF2B5EF4-FFF2-40B4-BE49-F238E27FC236}">
                <a16:creationId xmlns:a16="http://schemas.microsoft.com/office/drawing/2014/main" id="{DC7EE9F6-2C4C-4EBA-A886-DBFF70119FC3}"/>
              </a:ext>
            </a:extLst>
          </p:cNvPr>
          <p:cNvSpPr txBox="1">
            <a:spLocks noGrp="1"/>
          </p:cNvSpPr>
          <p:nvPr>
            <p:ph type="pic" idx="1"/>
          </p:nvPr>
        </p:nvSpPr>
        <p:spPr>
          <a:xfrm>
            <a:off x="6442094" y="1558565"/>
            <a:ext cx="5020689" cy="4078577"/>
          </a:xfrm>
        </p:spPr>
        <p:txBody>
          <a:bodyPr/>
          <a:lstStyle>
            <a:lvl1pPr marL="0" indent="0">
              <a:buNone/>
              <a:defRPr sz="2133"/>
            </a:lvl1pPr>
          </a:lstStyle>
          <a:p>
            <a:pPr lvl="0"/>
            <a:r>
              <a:rPr lang="en-US"/>
              <a:t>Click icon to add picture</a:t>
            </a:r>
          </a:p>
        </p:txBody>
      </p:sp>
      <p:sp>
        <p:nvSpPr>
          <p:cNvPr id="5" name="Text Placeholder 3">
            <a:extLst>
              <a:ext uri="{FF2B5EF4-FFF2-40B4-BE49-F238E27FC236}">
                <a16:creationId xmlns:a16="http://schemas.microsoft.com/office/drawing/2014/main" id="{08DB62F4-E6F3-4A12-850B-B0567187122B}"/>
              </a:ext>
            </a:extLst>
          </p:cNvPr>
          <p:cNvSpPr txBox="1">
            <a:spLocks noGrp="1"/>
          </p:cNvSpPr>
          <p:nvPr>
            <p:ph type="body" idx="2"/>
          </p:nvPr>
        </p:nvSpPr>
        <p:spPr>
          <a:xfrm>
            <a:off x="383122" y="2057400"/>
            <a:ext cx="5109569" cy="3811584"/>
          </a:xfrm>
        </p:spPr>
        <p:txBody>
          <a:bodyPr/>
          <a:lstStyle>
            <a:lvl1pPr marL="0" indent="0">
              <a:buNone/>
              <a:defRPr sz="1600"/>
            </a:lvl1pPr>
          </a:lstStyle>
          <a:p>
            <a:pPr lvl="0"/>
            <a:r>
              <a:rPr lang="en-US"/>
              <a:t>Click to edit Master text styles</a:t>
            </a:r>
          </a:p>
        </p:txBody>
      </p:sp>
      <p:sp>
        <p:nvSpPr>
          <p:cNvPr id="6" name="Date Placeholder 3">
            <a:extLst>
              <a:ext uri="{FF2B5EF4-FFF2-40B4-BE49-F238E27FC236}">
                <a16:creationId xmlns:a16="http://schemas.microsoft.com/office/drawing/2014/main" id="{BAA2DDCA-D539-4F8A-92AB-BA70AD352298}"/>
              </a:ext>
            </a:extLst>
          </p:cNvPr>
          <p:cNvSpPr txBox="1">
            <a:spLocks noGrp="1"/>
          </p:cNvSpPr>
          <p:nvPr>
            <p:ph type="dt" sz="half" idx="7"/>
          </p:nvPr>
        </p:nvSpPr>
        <p:spPr/>
        <p:txBody>
          <a:bodyPr/>
          <a:lstStyle>
            <a:lvl1pPr>
              <a:defRPr/>
            </a:lvl1pPr>
          </a:lstStyle>
          <a:p>
            <a:pPr lvl="0"/>
            <a:fld id="{41EDC6C5-4D6F-4319-B948-889FA3A1A03D}" type="datetime4">
              <a:rPr lang="en-GB"/>
              <a:pPr lvl="0"/>
              <a:t>02 October 2026</a:t>
            </a:fld>
            <a:endParaRPr lang="en-US"/>
          </a:p>
        </p:txBody>
      </p:sp>
      <p:sp>
        <p:nvSpPr>
          <p:cNvPr id="7" name="Footer Placeholder 4">
            <a:extLst>
              <a:ext uri="{FF2B5EF4-FFF2-40B4-BE49-F238E27FC236}">
                <a16:creationId xmlns:a16="http://schemas.microsoft.com/office/drawing/2014/main" id="{711B14B2-52A2-4E79-B739-1C9D945B69B6}"/>
              </a:ext>
            </a:extLst>
          </p:cNvPr>
          <p:cNvSpPr txBox="1">
            <a:spLocks noGrp="1"/>
          </p:cNvSpPr>
          <p:nvPr>
            <p:ph type="ftr" sz="quarter" idx="9"/>
          </p:nvPr>
        </p:nvSpPr>
        <p:spPr>
          <a:xfrm>
            <a:off x="383121" y="6405030"/>
            <a:ext cx="5976835" cy="301788"/>
          </a:xfrm>
        </p:spPr>
        <p:txBody>
          <a:bodyPr/>
          <a:lstStyle>
            <a:lvl1pPr>
              <a:defRPr/>
            </a:lvl1pPr>
          </a:lstStyle>
          <a:p>
            <a:pPr lvl="0"/>
            <a:r>
              <a:rPr lang="en-US"/>
              <a:t>Security marking: PUBLIC/INTERNAL USE ONLY/CONFIDENTIAL</a:t>
            </a:r>
          </a:p>
        </p:txBody>
      </p:sp>
      <p:sp>
        <p:nvSpPr>
          <p:cNvPr id="8" name="Slide Number Placeholder 5">
            <a:extLst>
              <a:ext uri="{FF2B5EF4-FFF2-40B4-BE49-F238E27FC236}">
                <a16:creationId xmlns:a16="http://schemas.microsoft.com/office/drawing/2014/main" id="{E5EC78A6-6282-4945-AD17-F279E504F450}"/>
              </a:ext>
            </a:extLst>
          </p:cNvPr>
          <p:cNvSpPr txBox="1">
            <a:spLocks noGrp="1"/>
          </p:cNvSpPr>
          <p:nvPr>
            <p:ph type="sldNum" sz="quarter" idx="8"/>
          </p:nvPr>
        </p:nvSpPr>
        <p:spPr/>
        <p:txBody>
          <a:bodyPr/>
          <a:lstStyle>
            <a:lvl1pPr>
              <a:defRPr/>
            </a:lvl1pPr>
          </a:lstStyle>
          <a:p>
            <a:pPr lvl="0"/>
            <a:r>
              <a:rPr lang="en-US"/>
              <a:t>|   </a:t>
            </a:r>
            <a:fld id="{65589985-8B34-46D3-8E66-0AB94AED6E84}" type="slidenum">
              <a:t>‹#›</a:t>
            </a:fld>
            <a:endParaRPr lang="en-US"/>
          </a:p>
        </p:txBody>
      </p:sp>
      <p:sp>
        <p:nvSpPr>
          <p:cNvPr id="9" name="Rectangle 13">
            <a:extLst>
              <a:ext uri="{FF2B5EF4-FFF2-40B4-BE49-F238E27FC236}">
                <a16:creationId xmlns:a16="http://schemas.microsoft.com/office/drawing/2014/main" id="{F8EE255B-301B-44BA-9025-F4DD5D66D068}"/>
              </a:ext>
            </a:extLst>
          </p:cNvPr>
          <p:cNvSpPr/>
          <p:nvPr/>
        </p:nvSpPr>
        <p:spPr>
          <a:xfrm>
            <a:off x="10758196" y="5958742"/>
            <a:ext cx="1050693" cy="131100"/>
          </a:xfrm>
          <a:prstGeom prst="rect">
            <a:avLst/>
          </a:prstGeom>
          <a:solidFill>
            <a:srgbClr val="1F2834"/>
          </a:solidFill>
          <a:ln cap="flat">
            <a:noFill/>
            <a:prstDash val="solid"/>
          </a:ln>
        </p:spPr>
        <p:txBody>
          <a:bodyPr vert="horz" wrap="square" lIns="121920" tIns="60960" rIns="121920" bIns="60960" anchor="ctr" anchorCtr="1" compatLnSpc="1">
            <a:noAutofit/>
          </a:bodyPr>
          <a:lstStyle/>
          <a:p>
            <a:pPr marL="0" marR="0" lvl="0" indent="0" algn="ctr" defTabSz="609585"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2400" b="0" i="0" u="none" strike="noStrike" kern="1200" cap="none" spc="0" baseline="0">
              <a:solidFill>
                <a:srgbClr val="FFFFFF"/>
              </a:solidFill>
              <a:uFillTx/>
              <a:latin typeface="Calibri"/>
            </a:endParaRPr>
          </a:p>
        </p:txBody>
      </p:sp>
    </p:spTree>
    <p:extLst>
      <p:ext uri="{BB962C8B-B14F-4D97-AF65-F5344CB8AC3E}">
        <p14:creationId xmlns:p14="http://schemas.microsoft.com/office/powerpoint/2010/main" val="705823279"/>
      </p:ext>
    </p:extLst>
  </p:cSld>
  <p:clrMapOvr>
    <a:masterClrMapping/>
  </p:clrMapOvr>
  <p:hf sldNum="0" hdr="0" ftr="0" dt="0"/>
</p:sldLayout>
</file>

<file path=ppt/slideLayouts/slideLayout57.xml><?xml version="1.0" encoding="utf-8"?>
<p:sldLayout xmlns:a="http://schemas.openxmlformats.org/drawingml/2006/main" xmlns:r="http://schemas.openxmlformats.org/officeDocument/2006/relationships" xmlns:p="http://schemas.openxmlformats.org/presentationml/2006/main" type="picTx" preserve="1">
  <p:cSld name="Picture with Caption 3">
    <p:spTree>
      <p:nvGrpSpPr>
        <p:cNvPr id="1" name=""/>
        <p:cNvGrpSpPr/>
        <p:nvPr/>
      </p:nvGrpSpPr>
      <p:grpSpPr>
        <a:xfrm>
          <a:off x="0" y="0"/>
          <a:ext cx="0" cy="0"/>
          <a:chOff x="0" y="0"/>
          <a:chExt cx="0" cy="0"/>
        </a:xfrm>
      </p:grpSpPr>
      <p:sp>
        <p:nvSpPr>
          <p:cNvPr id="2" name="Rectangle 11">
            <a:extLst>
              <a:ext uri="{FF2B5EF4-FFF2-40B4-BE49-F238E27FC236}">
                <a16:creationId xmlns:a16="http://schemas.microsoft.com/office/drawing/2014/main" id="{0190F5F1-1A3C-4B7D-9990-1FF5D7535168}"/>
              </a:ext>
            </a:extLst>
          </p:cNvPr>
          <p:cNvSpPr/>
          <p:nvPr/>
        </p:nvSpPr>
        <p:spPr>
          <a:xfrm>
            <a:off x="6096000" y="1231770"/>
            <a:ext cx="5712877" cy="4851660"/>
          </a:xfrm>
          <a:prstGeom prst="rect">
            <a:avLst/>
          </a:prstGeom>
          <a:solidFill>
            <a:srgbClr val="FBC651"/>
          </a:solidFill>
          <a:ln cap="flat">
            <a:noFill/>
            <a:prstDash val="solid"/>
          </a:ln>
        </p:spPr>
        <p:txBody>
          <a:bodyPr vert="horz" wrap="square" lIns="121920" tIns="60960" rIns="121920" bIns="60960" anchor="ctr" anchorCtr="1" compatLnSpc="1">
            <a:noAutofit/>
          </a:bodyPr>
          <a:lstStyle/>
          <a:p>
            <a:pPr marL="0" marR="0" lvl="0" indent="0" algn="ctr" defTabSz="609585"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2400" b="0" i="0" u="none" strike="noStrike" kern="1200" cap="none" spc="0" baseline="0">
              <a:solidFill>
                <a:srgbClr val="FFFFFF"/>
              </a:solidFill>
              <a:uFillTx/>
              <a:latin typeface="Calibri"/>
            </a:endParaRPr>
          </a:p>
        </p:txBody>
      </p:sp>
      <p:sp>
        <p:nvSpPr>
          <p:cNvPr id="3" name="Title 1">
            <a:extLst>
              <a:ext uri="{FF2B5EF4-FFF2-40B4-BE49-F238E27FC236}">
                <a16:creationId xmlns:a16="http://schemas.microsoft.com/office/drawing/2014/main" id="{1AACF84C-BCD1-46AF-9CC9-FE5CF8398CC9}"/>
              </a:ext>
            </a:extLst>
          </p:cNvPr>
          <p:cNvSpPr txBox="1">
            <a:spLocks noGrp="1"/>
          </p:cNvSpPr>
          <p:nvPr>
            <p:ph type="title"/>
          </p:nvPr>
        </p:nvSpPr>
        <p:spPr>
          <a:xfrm>
            <a:off x="383122" y="740835"/>
            <a:ext cx="5109569" cy="1316564"/>
          </a:xfrm>
        </p:spPr>
        <p:txBody>
          <a:bodyPr/>
          <a:lstStyle>
            <a:lvl1pPr>
              <a:defRPr sz="4267"/>
            </a:lvl1pPr>
          </a:lstStyle>
          <a:p>
            <a:pPr lvl="0"/>
            <a:r>
              <a:rPr lang="en-GB"/>
              <a:t>Click to edit </a:t>
            </a:r>
            <a:br>
              <a:rPr lang="en-GB"/>
            </a:br>
            <a:r>
              <a:rPr lang="en-GB"/>
              <a:t>Master title style</a:t>
            </a:r>
            <a:endParaRPr lang="en-US"/>
          </a:p>
        </p:txBody>
      </p:sp>
      <p:sp>
        <p:nvSpPr>
          <p:cNvPr id="4" name="Picture Placeholder 2">
            <a:extLst>
              <a:ext uri="{FF2B5EF4-FFF2-40B4-BE49-F238E27FC236}">
                <a16:creationId xmlns:a16="http://schemas.microsoft.com/office/drawing/2014/main" id="{7302D36D-9084-432E-B6C0-171171741A6A}"/>
              </a:ext>
            </a:extLst>
          </p:cNvPr>
          <p:cNvSpPr txBox="1">
            <a:spLocks noGrp="1"/>
          </p:cNvSpPr>
          <p:nvPr>
            <p:ph type="pic" idx="1"/>
          </p:nvPr>
        </p:nvSpPr>
        <p:spPr>
          <a:xfrm>
            <a:off x="6442094" y="1558565"/>
            <a:ext cx="5020689" cy="4078577"/>
          </a:xfrm>
        </p:spPr>
        <p:txBody>
          <a:bodyPr/>
          <a:lstStyle>
            <a:lvl1pPr marL="0" indent="0">
              <a:buNone/>
              <a:defRPr sz="2133"/>
            </a:lvl1pPr>
          </a:lstStyle>
          <a:p>
            <a:pPr lvl="0"/>
            <a:r>
              <a:rPr lang="en-US"/>
              <a:t>Click icon to add picture</a:t>
            </a:r>
          </a:p>
        </p:txBody>
      </p:sp>
      <p:sp>
        <p:nvSpPr>
          <p:cNvPr id="5" name="Text Placeholder 3">
            <a:extLst>
              <a:ext uri="{FF2B5EF4-FFF2-40B4-BE49-F238E27FC236}">
                <a16:creationId xmlns:a16="http://schemas.microsoft.com/office/drawing/2014/main" id="{95A53CE3-BFC3-4D72-A272-17403723A1F0}"/>
              </a:ext>
            </a:extLst>
          </p:cNvPr>
          <p:cNvSpPr txBox="1">
            <a:spLocks noGrp="1"/>
          </p:cNvSpPr>
          <p:nvPr>
            <p:ph type="body" idx="2"/>
          </p:nvPr>
        </p:nvSpPr>
        <p:spPr>
          <a:xfrm>
            <a:off x="383122" y="2057400"/>
            <a:ext cx="5109569" cy="3811584"/>
          </a:xfrm>
        </p:spPr>
        <p:txBody>
          <a:bodyPr/>
          <a:lstStyle>
            <a:lvl1pPr marL="0" indent="0">
              <a:buNone/>
              <a:defRPr sz="1600"/>
            </a:lvl1pPr>
          </a:lstStyle>
          <a:p>
            <a:pPr lvl="0"/>
            <a:r>
              <a:rPr lang="en-US"/>
              <a:t>Click to edit Master text styles</a:t>
            </a:r>
          </a:p>
        </p:txBody>
      </p:sp>
      <p:sp>
        <p:nvSpPr>
          <p:cNvPr id="6" name="Rectangle 13">
            <a:extLst>
              <a:ext uri="{FF2B5EF4-FFF2-40B4-BE49-F238E27FC236}">
                <a16:creationId xmlns:a16="http://schemas.microsoft.com/office/drawing/2014/main" id="{0CCCAF1F-3975-426F-A024-509B68B3B79F}"/>
              </a:ext>
            </a:extLst>
          </p:cNvPr>
          <p:cNvSpPr/>
          <p:nvPr/>
        </p:nvSpPr>
        <p:spPr>
          <a:xfrm>
            <a:off x="10758196" y="5958742"/>
            <a:ext cx="1050693" cy="131100"/>
          </a:xfrm>
          <a:prstGeom prst="rect">
            <a:avLst/>
          </a:prstGeom>
          <a:solidFill>
            <a:srgbClr val="1F2834"/>
          </a:solidFill>
          <a:ln cap="flat">
            <a:noFill/>
            <a:prstDash val="solid"/>
          </a:ln>
        </p:spPr>
        <p:txBody>
          <a:bodyPr vert="horz" wrap="square" lIns="121920" tIns="60960" rIns="121920" bIns="60960" anchor="ctr" anchorCtr="1" compatLnSpc="1">
            <a:noAutofit/>
          </a:bodyPr>
          <a:lstStyle/>
          <a:p>
            <a:pPr marL="0" marR="0" lvl="0" indent="0" algn="ctr" defTabSz="609585"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2400" b="0" i="0" u="none" strike="noStrike" kern="1200" cap="none" spc="0" baseline="0">
              <a:solidFill>
                <a:srgbClr val="FFFFFF"/>
              </a:solidFill>
              <a:uFillTx/>
              <a:latin typeface="Calibri"/>
            </a:endParaRPr>
          </a:p>
        </p:txBody>
      </p:sp>
      <p:sp>
        <p:nvSpPr>
          <p:cNvPr id="7" name="Date Placeholder 4">
            <a:extLst>
              <a:ext uri="{FF2B5EF4-FFF2-40B4-BE49-F238E27FC236}">
                <a16:creationId xmlns:a16="http://schemas.microsoft.com/office/drawing/2014/main" id="{DF89107E-1ECD-4784-9E67-35C116B75D8B}"/>
              </a:ext>
            </a:extLst>
          </p:cNvPr>
          <p:cNvSpPr txBox="1">
            <a:spLocks noGrp="1"/>
          </p:cNvSpPr>
          <p:nvPr>
            <p:ph type="dt" sz="half" idx="7"/>
          </p:nvPr>
        </p:nvSpPr>
        <p:spPr/>
        <p:txBody>
          <a:bodyPr/>
          <a:lstStyle>
            <a:lvl1pPr>
              <a:defRPr/>
            </a:lvl1pPr>
          </a:lstStyle>
          <a:p>
            <a:pPr lvl="0"/>
            <a:fld id="{6EFE0D5F-4547-4735-A8C8-66D4E9406E04}" type="datetime4">
              <a:rPr lang="en-GB"/>
              <a:pPr lvl="0"/>
              <a:t>02 October 2026</a:t>
            </a:fld>
            <a:endParaRPr lang="en-US"/>
          </a:p>
        </p:txBody>
      </p:sp>
      <p:sp>
        <p:nvSpPr>
          <p:cNvPr id="8" name="Footer Placeholder 5">
            <a:extLst>
              <a:ext uri="{FF2B5EF4-FFF2-40B4-BE49-F238E27FC236}">
                <a16:creationId xmlns:a16="http://schemas.microsoft.com/office/drawing/2014/main" id="{C00A5298-36AC-4C64-8089-0A936677960B}"/>
              </a:ext>
            </a:extLst>
          </p:cNvPr>
          <p:cNvSpPr txBox="1">
            <a:spLocks noGrp="1"/>
          </p:cNvSpPr>
          <p:nvPr>
            <p:ph type="ftr" sz="quarter" idx="9"/>
          </p:nvPr>
        </p:nvSpPr>
        <p:spPr/>
        <p:txBody>
          <a:bodyPr/>
          <a:lstStyle>
            <a:lvl1pPr>
              <a:defRPr/>
            </a:lvl1pPr>
          </a:lstStyle>
          <a:p>
            <a:pPr lvl="0"/>
            <a:r>
              <a:rPr lang="en-US"/>
              <a:t>Security marking: PUBLIC/INTERNAL USE ONLY/CONFIDENTIAL</a:t>
            </a:r>
          </a:p>
        </p:txBody>
      </p:sp>
      <p:sp>
        <p:nvSpPr>
          <p:cNvPr id="9" name="Slide Number Placeholder 6">
            <a:extLst>
              <a:ext uri="{FF2B5EF4-FFF2-40B4-BE49-F238E27FC236}">
                <a16:creationId xmlns:a16="http://schemas.microsoft.com/office/drawing/2014/main" id="{E8285731-AAF2-4880-B301-23F4F222A386}"/>
              </a:ext>
            </a:extLst>
          </p:cNvPr>
          <p:cNvSpPr txBox="1">
            <a:spLocks noGrp="1"/>
          </p:cNvSpPr>
          <p:nvPr>
            <p:ph type="sldNum" sz="quarter" idx="8"/>
          </p:nvPr>
        </p:nvSpPr>
        <p:spPr/>
        <p:txBody>
          <a:bodyPr/>
          <a:lstStyle>
            <a:lvl1pPr>
              <a:defRPr/>
            </a:lvl1pPr>
          </a:lstStyle>
          <a:p>
            <a:pPr lvl="0"/>
            <a:r>
              <a:rPr lang="en-US"/>
              <a:t>|   </a:t>
            </a:r>
            <a:fld id="{6270AF2D-6FCC-494F-9AD0-BE8D7F806805}" type="slidenum">
              <a:t>‹#›</a:t>
            </a:fld>
            <a:endParaRPr lang="en-US"/>
          </a:p>
        </p:txBody>
      </p:sp>
    </p:spTree>
    <p:extLst>
      <p:ext uri="{BB962C8B-B14F-4D97-AF65-F5344CB8AC3E}">
        <p14:creationId xmlns:p14="http://schemas.microsoft.com/office/powerpoint/2010/main" val="2836895350"/>
      </p:ext>
    </p:extLst>
  </p:cSld>
  <p:clrMapOvr>
    <a:masterClrMapping/>
  </p:clrMapOvr>
  <p:hf sldNum="0" hdr="0" ftr="0" dt="0"/>
</p:sldLayout>
</file>

<file path=ppt/slideLayouts/slideLayout58.xml><?xml version="1.0" encoding="utf-8"?>
<p:sldLayout xmlns:a="http://schemas.openxmlformats.org/drawingml/2006/main" xmlns:r="http://schemas.openxmlformats.org/officeDocument/2006/relationships" xmlns:p="http://schemas.openxmlformats.org/presentationml/2006/main" type="picTx" preserve="1">
  <p:cSld name="Picture with Caption 4">
    <p:spTree>
      <p:nvGrpSpPr>
        <p:cNvPr id="1" name=""/>
        <p:cNvGrpSpPr/>
        <p:nvPr/>
      </p:nvGrpSpPr>
      <p:grpSpPr>
        <a:xfrm>
          <a:off x="0" y="0"/>
          <a:ext cx="0" cy="0"/>
          <a:chOff x="0" y="0"/>
          <a:chExt cx="0" cy="0"/>
        </a:xfrm>
      </p:grpSpPr>
      <p:sp>
        <p:nvSpPr>
          <p:cNvPr id="2" name="Rectangle 11">
            <a:extLst>
              <a:ext uri="{FF2B5EF4-FFF2-40B4-BE49-F238E27FC236}">
                <a16:creationId xmlns:a16="http://schemas.microsoft.com/office/drawing/2014/main" id="{8961EA3B-ECEB-43BE-8640-82E51899A881}"/>
              </a:ext>
            </a:extLst>
          </p:cNvPr>
          <p:cNvSpPr/>
          <p:nvPr/>
        </p:nvSpPr>
        <p:spPr>
          <a:xfrm>
            <a:off x="6096000" y="1231770"/>
            <a:ext cx="5712877" cy="4851660"/>
          </a:xfrm>
          <a:prstGeom prst="rect">
            <a:avLst/>
          </a:prstGeom>
          <a:solidFill>
            <a:srgbClr val="FF6451"/>
          </a:solidFill>
          <a:ln cap="flat">
            <a:noFill/>
            <a:prstDash val="solid"/>
          </a:ln>
        </p:spPr>
        <p:txBody>
          <a:bodyPr vert="horz" wrap="square" lIns="121920" tIns="60960" rIns="121920" bIns="60960" anchor="ctr" anchorCtr="1" compatLnSpc="1">
            <a:noAutofit/>
          </a:bodyPr>
          <a:lstStyle/>
          <a:p>
            <a:pPr marL="0" marR="0" lvl="0" indent="0" algn="ctr" defTabSz="609585"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2400" b="0" i="0" u="none" strike="noStrike" kern="1200" cap="none" spc="0" baseline="0">
              <a:solidFill>
                <a:srgbClr val="FFFFFF"/>
              </a:solidFill>
              <a:uFillTx/>
              <a:latin typeface="Calibri"/>
            </a:endParaRPr>
          </a:p>
        </p:txBody>
      </p:sp>
      <p:sp>
        <p:nvSpPr>
          <p:cNvPr id="3" name="Title 1">
            <a:extLst>
              <a:ext uri="{FF2B5EF4-FFF2-40B4-BE49-F238E27FC236}">
                <a16:creationId xmlns:a16="http://schemas.microsoft.com/office/drawing/2014/main" id="{1CC74142-7361-4875-B413-E9433A9A3396}"/>
              </a:ext>
            </a:extLst>
          </p:cNvPr>
          <p:cNvSpPr txBox="1">
            <a:spLocks noGrp="1"/>
          </p:cNvSpPr>
          <p:nvPr>
            <p:ph type="title"/>
          </p:nvPr>
        </p:nvSpPr>
        <p:spPr>
          <a:xfrm>
            <a:off x="383122" y="740835"/>
            <a:ext cx="5109569" cy="1316564"/>
          </a:xfrm>
        </p:spPr>
        <p:txBody>
          <a:bodyPr/>
          <a:lstStyle>
            <a:lvl1pPr>
              <a:defRPr sz="4267"/>
            </a:lvl1pPr>
          </a:lstStyle>
          <a:p>
            <a:pPr lvl="0"/>
            <a:r>
              <a:rPr lang="en-GB"/>
              <a:t>Click to edit </a:t>
            </a:r>
            <a:br>
              <a:rPr lang="en-GB"/>
            </a:br>
            <a:r>
              <a:rPr lang="en-GB"/>
              <a:t>Master title style</a:t>
            </a:r>
            <a:endParaRPr lang="en-US"/>
          </a:p>
        </p:txBody>
      </p:sp>
      <p:sp>
        <p:nvSpPr>
          <p:cNvPr id="4" name="Picture Placeholder 2">
            <a:extLst>
              <a:ext uri="{FF2B5EF4-FFF2-40B4-BE49-F238E27FC236}">
                <a16:creationId xmlns:a16="http://schemas.microsoft.com/office/drawing/2014/main" id="{FD61C3EC-9709-4500-9E76-C25ECFBD9821}"/>
              </a:ext>
            </a:extLst>
          </p:cNvPr>
          <p:cNvSpPr txBox="1">
            <a:spLocks noGrp="1"/>
          </p:cNvSpPr>
          <p:nvPr>
            <p:ph type="pic" idx="1"/>
          </p:nvPr>
        </p:nvSpPr>
        <p:spPr>
          <a:xfrm>
            <a:off x="6442094" y="1558565"/>
            <a:ext cx="5020689" cy="4078577"/>
          </a:xfrm>
        </p:spPr>
        <p:txBody>
          <a:bodyPr/>
          <a:lstStyle>
            <a:lvl1pPr marL="0" indent="0">
              <a:buNone/>
              <a:defRPr sz="2133"/>
            </a:lvl1pPr>
          </a:lstStyle>
          <a:p>
            <a:pPr lvl="0"/>
            <a:r>
              <a:rPr lang="en-US"/>
              <a:t>Click icon to add picture</a:t>
            </a:r>
          </a:p>
        </p:txBody>
      </p:sp>
      <p:sp>
        <p:nvSpPr>
          <p:cNvPr id="5" name="Text Placeholder 3">
            <a:extLst>
              <a:ext uri="{FF2B5EF4-FFF2-40B4-BE49-F238E27FC236}">
                <a16:creationId xmlns:a16="http://schemas.microsoft.com/office/drawing/2014/main" id="{0B72E8C4-6D8E-498A-B9CC-13043A6066B5}"/>
              </a:ext>
            </a:extLst>
          </p:cNvPr>
          <p:cNvSpPr txBox="1">
            <a:spLocks noGrp="1"/>
          </p:cNvSpPr>
          <p:nvPr>
            <p:ph type="body" idx="2"/>
          </p:nvPr>
        </p:nvSpPr>
        <p:spPr>
          <a:xfrm>
            <a:off x="383122" y="2057400"/>
            <a:ext cx="5109569" cy="3811584"/>
          </a:xfrm>
        </p:spPr>
        <p:txBody>
          <a:bodyPr/>
          <a:lstStyle>
            <a:lvl1pPr marL="0" indent="0">
              <a:buNone/>
              <a:defRPr sz="1600"/>
            </a:lvl1pPr>
          </a:lstStyle>
          <a:p>
            <a:pPr lvl="0"/>
            <a:r>
              <a:rPr lang="en-US"/>
              <a:t>Click to edit Master text styles</a:t>
            </a:r>
          </a:p>
        </p:txBody>
      </p:sp>
      <p:sp>
        <p:nvSpPr>
          <p:cNvPr id="6" name="Date Placeholder 3">
            <a:extLst>
              <a:ext uri="{FF2B5EF4-FFF2-40B4-BE49-F238E27FC236}">
                <a16:creationId xmlns:a16="http://schemas.microsoft.com/office/drawing/2014/main" id="{2C2D77CF-B587-42D1-999E-510057C9F0CC}"/>
              </a:ext>
            </a:extLst>
          </p:cNvPr>
          <p:cNvSpPr txBox="1">
            <a:spLocks noGrp="1"/>
          </p:cNvSpPr>
          <p:nvPr>
            <p:ph type="dt" sz="half" idx="7"/>
          </p:nvPr>
        </p:nvSpPr>
        <p:spPr/>
        <p:txBody>
          <a:bodyPr/>
          <a:lstStyle>
            <a:lvl1pPr>
              <a:defRPr/>
            </a:lvl1pPr>
          </a:lstStyle>
          <a:p>
            <a:pPr lvl="0"/>
            <a:fld id="{B28A1860-AFD2-4B25-9A4D-3B047D9EA4DA}" type="datetime4">
              <a:rPr lang="en-GB"/>
              <a:pPr lvl="0"/>
              <a:t>02 October 2026</a:t>
            </a:fld>
            <a:endParaRPr lang="en-US"/>
          </a:p>
        </p:txBody>
      </p:sp>
      <p:sp>
        <p:nvSpPr>
          <p:cNvPr id="7" name="Footer Placeholder 4">
            <a:extLst>
              <a:ext uri="{FF2B5EF4-FFF2-40B4-BE49-F238E27FC236}">
                <a16:creationId xmlns:a16="http://schemas.microsoft.com/office/drawing/2014/main" id="{628C273F-9CF7-40F5-A30D-29A14CF43E3F}"/>
              </a:ext>
            </a:extLst>
          </p:cNvPr>
          <p:cNvSpPr txBox="1">
            <a:spLocks noGrp="1"/>
          </p:cNvSpPr>
          <p:nvPr>
            <p:ph type="ftr" sz="quarter" idx="9"/>
          </p:nvPr>
        </p:nvSpPr>
        <p:spPr>
          <a:xfrm>
            <a:off x="383121" y="6405030"/>
            <a:ext cx="5976835" cy="301788"/>
          </a:xfrm>
        </p:spPr>
        <p:txBody>
          <a:bodyPr/>
          <a:lstStyle>
            <a:lvl1pPr>
              <a:defRPr/>
            </a:lvl1pPr>
          </a:lstStyle>
          <a:p>
            <a:pPr lvl="0"/>
            <a:r>
              <a:rPr lang="en-US"/>
              <a:t>Security marking: PUBLIC/INTERNAL USE ONLY/CONFIDENTIAL</a:t>
            </a:r>
          </a:p>
        </p:txBody>
      </p:sp>
      <p:sp>
        <p:nvSpPr>
          <p:cNvPr id="8" name="Slide Number Placeholder 5">
            <a:extLst>
              <a:ext uri="{FF2B5EF4-FFF2-40B4-BE49-F238E27FC236}">
                <a16:creationId xmlns:a16="http://schemas.microsoft.com/office/drawing/2014/main" id="{E8F22580-B9A0-4106-8547-1510B53C0CE4}"/>
              </a:ext>
            </a:extLst>
          </p:cNvPr>
          <p:cNvSpPr txBox="1">
            <a:spLocks noGrp="1"/>
          </p:cNvSpPr>
          <p:nvPr>
            <p:ph type="sldNum" sz="quarter" idx="8"/>
          </p:nvPr>
        </p:nvSpPr>
        <p:spPr/>
        <p:txBody>
          <a:bodyPr/>
          <a:lstStyle>
            <a:lvl1pPr>
              <a:defRPr/>
            </a:lvl1pPr>
          </a:lstStyle>
          <a:p>
            <a:pPr lvl="0"/>
            <a:r>
              <a:rPr lang="en-US"/>
              <a:t>|   </a:t>
            </a:r>
            <a:fld id="{A1E798E3-A419-441F-8568-15344C9408C8}" type="slidenum">
              <a:t>‹#›</a:t>
            </a:fld>
            <a:endParaRPr lang="en-US"/>
          </a:p>
        </p:txBody>
      </p:sp>
      <p:sp>
        <p:nvSpPr>
          <p:cNvPr id="9" name="Rectangle 13">
            <a:extLst>
              <a:ext uri="{FF2B5EF4-FFF2-40B4-BE49-F238E27FC236}">
                <a16:creationId xmlns:a16="http://schemas.microsoft.com/office/drawing/2014/main" id="{3CDF9619-8BEA-423E-9B90-CFD86BB76254}"/>
              </a:ext>
            </a:extLst>
          </p:cNvPr>
          <p:cNvSpPr/>
          <p:nvPr/>
        </p:nvSpPr>
        <p:spPr>
          <a:xfrm>
            <a:off x="10758196" y="5958742"/>
            <a:ext cx="1050693" cy="131100"/>
          </a:xfrm>
          <a:prstGeom prst="rect">
            <a:avLst/>
          </a:prstGeom>
          <a:solidFill>
            <a:srgbClr val="1F2834"/>
          </a:solidFill>
          <a:ln cap="flat">
            <a:noFill/>
            <a:prstDash val="solid"/>
          </a:ln>
        </p:spPr>
        <p:txBody>
          <a:bodyPr vert="horz" wrap="square" lIns="121920" tIns="60960" rIns="121920" bIns="60960" anchor="ctr" anchorCtr="1" compatLnSpc="1">
            <a:noAutofit/>
          </a:bodyPr>
          <a:lstStyle/>
          <a:p>
            <a:pPr marL="0" marR="0" lvl="0" indent="0" algn="ctr" defTabSz="609585"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2400" b="0" i="0" u="none" strike="noStrike" kern="1200" cap="none" spc="0" baseline="0">
              <a:solidFill>
                <a:srgbClr val="FFFFFF"/>
              </a:solidFill>
              <a:uFillTx/>
              <a:latin typeface="Calibri"/>
            </a:endParaRPr>
          </a:p>
        </p:txBody>
      </p:sp>
    </p:spTree>
    <p:extLst>
      <p:ext uri="{BB962C8B-B14F-4D97-AF65-F5344CB8AC3E}">
        <p14:creationId xmlns:p14="http://schemas.microsoft.com/office/powerpoint/2010/main" val="271431000"/>
      </p:ext>
    </p:extLst>
  </p:cSld>
  <p:clrMapOvr>
    <a:masterClrMapping/>
  </p:clrMapOvr>
  <p:hf sldNum="0" hdr="0" ftr="0" dt="0"/>
</p:sldLayout>
</file>

<file path=ppt/slideLayouts/slideLayout59.xml><?xml version="1.0" encoding="utf-8"?>
<p:sldLayout xmlns:a="http://schemas.openxmlformats.org/drawingml/2006/main" xmlns:r="http://schemas.openxmlformats.org/officeDocument/2006/relationships" xmlns:p="http://schemas.openxmlformats.org/presentationml/2006/main" type="picTx" preserve="1">
  <p:cSld name="Picture with Caption 5">
    <p:spTree>
      <p:nvGrpSpPr>
        <p:cNvPr id="1" name=""/>
        <p:cNvGrpSpPr/>
        <p:nvPr/>
      </p:nvGrpSpPr>
      <p:grpSpPr>
        <a:xfrm>
          <a:off x="0" y="0"/>
          <a:ext cx="0" cy="0"/>
          <a:chOff x="0" y="0"/>
          <a:chExt cx="0" cy="0"/>
        </a:xfrm>
      </p:grpSpPr>
      <p:sp>
        <p:nvSpPr>
          <p:cNvPr id="2" name="Rectangle 11">
            <a:extLst>
              <a:ext uri="{FF2B5EF4-FFF2-40B4-BE49-F238E27FC236}">
                <a16:creationId xmlns:a16="http://schemas.microsoft.com/office/drawing/2014/main" id="{AAE78F03-5363-4C66-9227-16FFFFDA61D4}"/>
              </a:ext>
            </a:extLst>
          </p:cNvPr>
          <p:cNvSpPr/>
          <p:nvPr/>
        </p:nvSpPr>
        <p:spPr>
          <a:xfrm>
            <a:off x="6096000" y="1231770"/>
            <a:ext cx="5712877" cy="4851660"/>
          </a:xfrm>
          <a:prstGeom prst="rect">
            <a:avLst/>
          </a:prstGeom>
          <a:solidFill>
            <a:srgbClr val="836CD8"/>
          </a:solidFill>
          <a:ln cap="flat">
            <a:noFill/>
            <a:prstDash val="solid"/>
          </a:ln>
        </p:spPr>
        <p:txBody>
          <a:bodyPr vert="horz" wrap="square" lIns="121920" tIns="60960" rIns="121920" bIns="60960" anchor="ctr" anchorCtr="1" compatLnSpc="1">
            <a:noAutofit/>
          </a:bodyPr>
          <a:lstStyle/>
          <a:p>
            <a:pPr marL="0" marR="0" lvl="0" indent="0" algn="ctr" defTabSz="609585"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2400" b="0" i="0" u="none" strike="noStrike" kern="1200" cap="none" spc="0" baseline="0">
              <a:solidFill>
                <a:srgbClr val="FFFFFF"/>
              </a:solidFill>
              <a:uFillTx/>
              <a:latin typeface="Calibri"/>
            </a:endParaRPr>
          </a:p>
        </p:txBody>
      </p:sp>
      <p:sp>
        <p:nvSpPr>
          <p:cNvPr id="3" name="Title 1">
            <a:extLst>
              <a:ext uri="{FF2B5EF4-FFF2-40B4-BE49-F238E27FC236}">
                <a16:creationId xmlns:a16="http://schemas.microsoft.com/office/drawing/2014/main" id="{FA4EB99E-4737-4C1D-B159-8EEF879979B0}"/>
              </a:ext>
            </a:extLst>
          </p:cNvPr>
          <p:cNvSpPr txBox="1">
            <a:spLocks noGrp="1"/>
          </p:cNvSpPr>
          <p:nvPr>
            <p:ph type="title"/>
          </p:nvPr>
        </p:nvSpPr>
        <p:spPr>
          <a:xfrm>
            <a:off x="383122" y="740835"/>
            <a:ext cx="5109569" cy="1316564"/>
          </a:xfrm>
        </p:spPr>
        <p:txBody>
          <a:bodyPr/>
          <a:lstStyle>
            <a:lvl1pPr>
              <a:defRPr sz="4267"/>
            </a:lvl1pPr>
          </a:lstStyle>
          <a:p>
            <a:pPr lvl="0"/>
            <a:r>
              <a:rPr lang="en-GB"/>
              <a:t>Click to edit </a:t>
            </a:r>
            <a:br>
              <a:rPr lang="en-GB"/>
            </a:br>
            <a:r>
              <a:rPr lang="en-GB"/>
              <a:t>Master title style</a:t>
            </a:r>
            <a:endParaRPr lang="en-US"/>
          </a:p>
        </p:txBody>
      </p:sp>
      <p:sp>
        <p:nvSpPr>
          <p:cNvPr id="4" name="Picture Placeholder 2">
            <a:extLst>
              <a:ext uri="{FF2B5EF4-FFF2-40B4-BE49-F238E27FC236}">
                <a16:creationId xmlns:a16="http://schemas.microsoft.com/office/drawing/2014/main" id="{B1C85C6A-8C29-474D-AC20-2C553004F181}"/>
              </a:ext>
            </a:extLst>
          </p:cNvPr>
          <p:cNvSpPr txBox="1">
            <a:spLocks noGrp="1"/>
          </p:cNvSpPr>
          <p:nvPr>
            <p:ph type="pic" idx="1"/>
          </p:nvPr>
        </p:nvSpPr>
        <p:spPr>
          <a:xfrm>
            <a:off x="6442094" y="1558565"/>
            <a:ext cx="5020689" cy="4078577"/>
          </a:xfrm>
        </p:spPr>
        <p:txBody>
          <a:bodyPr/>
          <a:lstStyle>
            <a:lvl1pPr marL="0" indent="0">
              <a:buNone/>
              <a:defRPr sz="2133"/>
            </a:lvl1pPr>
          </a:lstStyle>
          <a:p>
            <a:pPr lvl="0"/>
            <a:r>
              <a:rPr lang="en-US"/>
              <a:t>Click icon to add picture</a:t>
            </a:r>
          </a:p>
        </p:txBody>
      </p:sp>
      <p:sp>
        <p:nvSpPr>
          <p:cNvPr id="5" name="Text Placeholder 3">
            <a:extLst>
              <a:ext uri="{FF2B5EF4-FFF2-40B4-BE49-F238E27FC236}">
                <a16:creationId xmlns:a16="http://schemas.microsoft.com/office/drawing/2014/main" id="{47F2C0F6-F6DF-405B-A27D-7A72AE569A22}"/>
              </a:ext>
            </a:extLst>
          </p:cNvPr>
          <p:cNvSpPr txBox="1">
            <a:spLocks noGrp="1"/>
          </p:cNvSpPr>
          <p:nvPr>
            <p:ph type="body" idx="2"/>
          </p:nvPr>
        </p:nvSpPr>
        <p:spPr>
          <a:xfrm>
            <a:off x="383122" y="2057400"/>
            <a:ext cx="5109569" cy="3811584"/>
          </a:xfrm>
        </p:spPr>
        <p:txBody>
          <a:bodyPr/>
          <a:lstStyle>
            <a:lvl1pPr marL="0" indent="0">
              <a:buNone/>
              <a:defRPr sz="1600"/>
            </a:lvl1pPr>
          </a:lstStyle>
          <a:p>
            <a:pPr lvl="0"/>
            <a:r>
              <a:rPr lang="en-US"/>
              <a:t>Click to edit Master text styles</a:t>
            </a:r>
          </a:p>
        </p:txBody>
      </p:sp>
      <p:sp>
        <p:nvSpPr>
          <p:cNvPr id="6" name="Date Placeholder 3">
            <a:extLst>
              <a:ext uri="{FF2B5EF4-FFF2-40B4-BE49-F238E27FC236}">
                <a16:creationId xmlns:a16="http://schemas.microsoft.com/office/drawing/2014/main" id="{D3BA3A0E-EA05-4203-83D1-4EAD76762249}"/>
              </a:ext>
            </a:extLst>
          </p:cNvPr>
          <p:cNvSpPr txBox="1">
            <a:spLocks noGrp="1"/>
          </p:cNvSpPr>
          <p:nvPr>
            <p:ph type="dt" sz="half" idx="7"/>
          </p:nvPr>
        </p:nvSpPr>
        <p:spPr/>
        <p:txBody>
          <a:bodyPr/>
          <a:lstStyle>
            <a:lvl1pPr>
              <a:defRPr/>
            </a:lvl1pPr>
          </a:lstStyle>
          <a:p>
            <a:pPr lvl="0"/>
            <a:fld id="{B41FF975-2D28-450F-B4FA-F8CFD677173D}" type="datetime4">
              <a:rPr lang="en-GB"/>
              <a:pPr lvl="0"/>
              <a:t>02 October 2026</a:t>
            </a:fld>
            <a:endParaRPr lang="en-US"/>
          </a:p>
        </p:txBody>
      </p:sp>
      <p:sp>
        <p:nvSpPr>
          <p:cNvPr id="7" name="Footer Placeholder 4">
            <a:extLst>
              <a:ext uri="{FF2B5EF4-FFF2-40B4-BE49-F238E27FC236}">
                <a16:creationId xmlns:a16="http://schemas.microsoft.com/office/drawing/2014/main" id="{987B8D31-37D3-4AC5-84D6-1B0C047E9FF2}"/>
              </a:ext>
            </a:extLst>
          </p:cNvPr>
          <p:cNvSpPr txBox="1">
            <a:spLocks noGrp="1"/>
          </p:cNvSpPr>
          <p:nvPr>
            <p:ph type="ftr" sz="quarter" idx="9"/>
          </p:nvPr>
        </p:nvSpPr>
        <p:spPr>
          <a:xfrm>
            <a:off x="383121" y="6405030"/>
            <a:ext cx="5976835" cy="301788"/>
          </a:xfrm>
        </p:spPr>
        <p:txBody>
          <a:bodyPr/>
          <a:lstStyle>
            <a:lvl1pPr>
              <a:defRPr/>
            </a:lvl1pPr>
          </a:lstStyle>
          <a:p>
            <a:pPr lvl="0"/>
            <a:r>
              <a:rPr lang="en-US"/>
              <a:t>Security marking: PUBLIC/INTERNAL USE ONLY/CONFIDENTIAL</a:t>
            </a:r>
          </a:p>
        </p:txBody>
      </p:sp>
      <p:sp>
        <p:nvSpPr>
          <p:cNvPr id="8" name="Slide Number Placeholder 5">
            <a:extLst>
              <a:ext uri="{FF2B5EF4-FFF2-40B4-BE49-F238E27FC236}">
                <a16:creationId xmlns:a16="http://schemas.microsoft.com/office/drawing/2014/main" id="{F8006F14-2640-4E08-A89C-8E4AA3B97F12}"/>
              </a:ext>
            </a:extLst>
          </p:cNvPr>
          <p:cNvSpPr txBox="1">
            <a:spLocks noGrp="1"/>
          </p:cNvSpPr>
          <p:nvPr>
            <p:ph type="sldNum" sz="quarter" idx="8"/>
          </p:nvPr>
        </p:nvSpPr>
        <p:spPr/>
        <p:txBody>
          <a:bodyPr/>
          <a:lstStyle>
            <a:lvl1pPr>
              <a:defRPr/>
            </a:lvl1pPr>
          </a:lstStyle>
          <a:p>
            <a:pPr lvl="0"/>
            <a:r>
              <a:rPr lang="en-US"/>
              <a:t>|   </a:t>
            </a:r>
            <a:fld id="{9C028329-3E59-4B7B-AB75-D939275E92CB}" type="slidenum">
              <a:t>‹#›</a:t>
            </a:fld>
            <a:endParaRPr lang="en-US"/>
          </a:p>
        </p:txBody>
      </p:sp>
      <p:sp>
        <p:nvSpPr>
          <p:cNvPr id="9" name="Rectangle 13">
            <a:extLst>
              <a:ext uri="{FF2B5EF4-FFF2-40B4-BE49-F238E27FC236}">
                <a16:creationId xmlns:a16="http://schemas.microsoft.com/office/drawing/2014/main" id="{EC49439E-4CBC-4412-B883-F9B9530B1EF7}"/>
              </a:ext>
            </a:extLst>
          </p:cNvPr>
          <p:cNvSpPr/>
          <p:nvPr/>
        </p:nvSpPr>
        <p:spPr>
          <a:xfrm>
            <a:off x="10758196" y="5958742"/>
            <a:ext cx="1050693" cy="131100"/>
          </a:xfrm>
          <a:prstGeom prst="rect">
            <a:avLst/>
          </a:prstGeom>
          <a:solidFill>
            <a:srgbClr val="1F2834"/>
          </a:solidFill>
          <a:ln cap="flat">
            <a:noFill/>
            <a:prstDash val="solid"/>
          </a:ln>
        </p:spPr>
        <p:txBody>
          <a:bodyPr vert="horz" wrap="square" lIns="121920" tIns="60960" rIns="121920" bIns="60960" anchor="ctr" anchorCtr="1" compatLnSpc="1">
            <a:noAutofit/>
          </a:bodyPr>
          <a:lstStyle/>
          <a:p>
            <a:pPr marL="0" marR="0" lvl="0" indent="0" algn="ctr" defTabSz="609585"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2400" b="0" i="0" u="none" strike="noStrike" kern="1200" cap="none" spc="0" baseline="0">
              <a:solidFill>
                <a:srgbClr val="FFFFFF"/>
              </a:solidFill>
              <a:uFillTx/>
              <a:latin typeface="Calibri"/>
            </a:endParaRPr>
          </a:p>
        </p:txBody>
      </p:sp>
    </p:spTree>
    <p:extLst>
      <p:ext uri="{BB962C8B-B14F-4D97-AF65-F5344CB8AC3E}">
        <p14:creationId xmlns:p14="http://schemas.microsoft.com/office/powerpoint/2010/main" val="909078910"/>
      </p:ext>
    </p:extLst>
  </p:cSld>
  <p:clrMapOvr>
    <a:masterClrMapping/>
  </p:clrMapOvr>
  <p:hf sldNum="0" hdr="0" ftr="0" dt="0"/>
</p:sldLayout>
</file>

<file path=ppt/slideLayouts/slideLayout6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61F697-14F6-7047-9F08-B022F7433D59}"/>
              </a:ext>
            </a:extLst>
          </p:cNvPr>
          <p:cNvSpPr>
            <a:spLocks noGrp="1"/>
          </p:cNvSpPr>
          <p:nvPr>
            <p:ph type="ctrTitle"/>
          </p:nvPr>
        </p:nvSpPr>
        <p:spPr>
          <a:xfrm>
            <a:off x="1671782" y="1122363"/>
            <a:ext cx="8996218"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3986B83-8E92-A247-BEE4-05B8A7033FC0}"/>
              </a:ext>
            </a:extLst>
          </p:cNvPr>
          <p:cNvSpPr>
            <a:spLocks noGrp="1"/>
          </p:cNvSpPr>
          <p:nvPr>
            <p:ph type="subTitle" idx="1"/>
          </p:nvPr>
        </p:nvSpPr>
        <p:spPr>
          <a:xfrm>
            <a:off x="1671782" y="3602038"/>
            <a:ext cx="8996218"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280498901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2F0895-2E44-4746-96AE-8E97AD5D215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D46E5C7-4E6F-E746-A92C-EC3BB4BAEB1F}"/>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582ECE3-D448-8846-AA70-BFB28946EFF8}"/>
              </a:ext>
            </a:extLst>
          </p:cNvPr>
          <p:cNvSpPr>
            <a:spLocks noGrp="1"/>
          </p:cNvSpPr>
          <p:nvPr>
            <p:ph type="dt" sz="half" idx="10"/>
          </p:nvPr>
        </p:nvSpPr>
        <p:spPr>
          <a:xfrm>
            <a:off x="838200" y="6356350"/>
            <a:ext cx="2743200" cy="365125"/>
          </a:xfrm>
          <a:prstGeom prst="rect">
            <a:avLst/>
          </a:prstGeom>
        </p:spPr>
        <p:txBody>
          <a:bodyPr/>
          <a:lstStyle/>
          <a:p>
            <a:fld id="{E733F547-3E62-DC4A-A97F-376384D3274D}" type="datetimeFigureOut">
              <a:rPr lang="en-US" smtClean="0"/>
              <a:t>10/2/2026</a:t>
            </a:fld>
            <a:endParaRPr lang="en-US"/>
          </a:p>
        </p:txBody>
      </p:sp>
      <p:sp>
        <p:nvSpPr>
          <p:cNvPr id="5" name="Footer Placeholder 4">
            <a:extLst>
              <a:ext uri="{FF2B5EF4-FFF2-40B4-BE49-F238E27FC236}">
                <a16:creationId xmlns:a16="http://schemas.microsoft.com/office/drawing/2014/main" id="{5ADFC972-5BAA-7B4B-8467-7F83F11D3176}"/>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EEB2820B-B64B-C34B-A3F7-412F5EDFE12D}"/>
              </a:ext>
            </a:extLst>
          </p:cNvPr>
          <p:cNvSpPr>
            <a:spLocks noGrp="1"/>
          </p:cNvSpPr>
          <p:nvPr>
            <p:ph type="sldNum" sz="quarter" idx="12"/>
          </p:nvPr>
        </p:nvSpPr>
        <p:spPr>
          <a:xfrm>
            <a:off x="8610600" y="6356350"/>
            <a:ext cx="2743200" cy="365125"/>
          </a:xfrm>
          <a:prstGeom prst="rect">
            <a:avLst/>
          </a:prstGeom>
        </p:spPr>
        <p:txBody>
          <a:bodyPr/>
          <a:lstStyle/>
          <a:p>
            <a:fld id="{D8C43F7E-7BF6-8D43-A74E-5A009D36F25E}" type="slidenum">
              <a:rPr lang="en-US" smtClean="0"/>
              <a:t>‹#›</a:t>
            </a:fld>
            <a:endParaRPr lang="en-US"/>
          </a:p>
        </p:txBody>
      </p:sp>
    </p:spTree>
    <p:extLst>
      <p:ext uri="{BB962C8B-B14F-4D97-AF65-F5344CB8AC3E}">
        <p14:creationId xmlns:p14="http://schemas.microsoft.com/office/powerpoint/2010/main" val="2955260087"/>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7F8EE3-7D45-1545-A500-952EA8A4AC5B}"/>
              </a:ext>
            </a:extLst>
          </p:cNvPr>
          <p:cNvSpPr>
            <a:spLocks noGrp="1"/>
          </p:cNvSpPr>
          <p:nvPr>
            <p:ph type="title"/>
          </p:nvPr>
        </p:nvSpPr>
        <p:spPr>
          <a:xfrm>
            <a:off x="1671782" y="1930585"/>
            <a:ext cx="9675668" cy="553998"/>
          </a:xfrm>
        </p:spPr>
        <p:txBody>
          <a:bodyPr anchor="b"/>
          <a:lstStyle>
            <a:lvl1pPr>
              <a:defRPr sz="4000" baseline="0"/>
            </a:lvl1pPr>
          </a:lstStyle>
          <a:p>
            <a:r>
              <a:rPr lang="en-US"/>
              <a:t>Click to edit Master title style</a:t>
            </a:r>
          </a:p>
        </p:txBody>
      </p:sp>
      <p:sp>
        <p:nvSpPr>
          <p:cNvPr id="3" name="Text Placeholder 2">
            <a:extLst>
              <a:ext uri="{FF2B5EF4-FFF2-40B4-BE49-F238E27FC236}">
                <a16:creationId xmlns:a16="http://schemas.microsoft.com/office/drawing/2014/main" id="{FF9C7224-9324-2046-B2AA-B0ED645653EB}"/>
              </a:ext>
            </a:extLst>
          </p:cNvPr>
          <p:cNvSpPr>
            <a:spLocks noGrp="1"/>
          </p:cNvSpPr>
          <p:nvPr>
            <p:ph type="body" idx="1"/>
          </p:nvPr>
        </p:nvSpPr>
        <p:spPr>
          <a:xfrm>
            <a:off x="1671782" y="2632365"/>
            <a:ext cx="9675668" cy="3457286"/>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Tree>
    <p:extLst>
      <p:ext uri="{BB962C8B-B14F-4D97-AF65-F5344CB8AC3E}">
        <p14:creationId xmlns:p14="http://schemas.microsoft.com/office/powerpoint/2010/main" val="278482759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7968A8-36FB-AF42-8C9A-B238D09E4268}"/>
              </a:ext>
            </a:extLst>
          </p:cNvPr>
          <p:cNvSpPr>
            <a:spLocks noGrp="1"/>
          </p:cNvSpPr>
          <p:nvPr>
            <p:ph type="title"/>
          </p:nvPr>
        </p:nvSpPr>
        <p:spPr>
          <a:xfrm>
            <a:off x="1736436" y="1108456"/>
            <a:ext cx="9617364" cy="553998"/>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EF2535B3-D077-9541-A161-DA8894929424}"/>
              </a:ext>
            </a:extLst>
          </p:cNvPr>
          <p:cNvSpPr>
            <a:spLocks noGrp="1"/>
          </p:cNvSpPr>
          <p:nvPr>
            <p:ph sz="half" idx="1"/>
          </p:nvPr>
        </p:nvSpPr>
        <p:spPr>
          <a:xfrm>
            <a:off x="1736436" y="1825625"/>
            <a:ext cx="4283364"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CD4FAC2-332C-E44A-A587-47224E09378A}"/>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4117502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B60772-47F3-574F-94F7-43C417ABBDC5}"/>
              </a:ext>
            </a:extLst>
          </p:cNvPr>
          <p:cNvSpPr>
            <a:spLocks noGrp="1"/>
          </p:cNvSpPr>
          <p:nvPr>
            <p:ph type="title"/>
          </p:nvPr>
        </p:nvSpPr>
        <p:spPr>
          <a:xfrm>
            <a:off x="1671782" y="365125"/>
            <a:ext cx="9683606"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FE78963-2EA3-CB41-A650-898092C0198A}"/>
              </a:ext>
            </a:extLst>
          </p:cNvPr>
          <p:cNvSpPr>
            <a:spLocks noGrp="1"/>
          </p:cNvSpPr>
          <p:nvPr>
            <p:ph type="body" idx="1"/>
          </p:nvPr>
        </p:nvSpPr>
        <p:spPr>
          <a:xfrm>
            <a:off x="1671782" y="1681163"/>
            <a:ext cx="4325793"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BC58D009-4475-C84D-AFFE-F0B4CF6A14DF}"/>
              </a:ext>
            </a:extLst>
          </p:cNvPr>
          <p:cNvSpPr>
            <a:spLocks noGrp="1"/>
          </p:cNvSpPr>
          <p:nvPr>
            <p:ph sz="half" idx="2"/>
          </p:nvPr>
        </p:nvSpPr>
        <p:spPr>
          <a:xfrm>
            <a:off x="1671782" y="2505075"/>
            <a:ext cx="4325793"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A5062FB-B868-6345-AE5D-77DF01C9C22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EB4214B9-0B24-3541-8F2D-D6D6DD091761}"/>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8259806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63564D-BC8D-A743-B993-BC141B170B9D}"/>
              </a:ext>
            </a:extLst>
          </p:cNvPr>
          <p:cNvSpPr>
            <a:spLocks noGrp="1"/>
          </p:cNvSpPr>
          <p:nvPr>
            <p:ph type="title"/>
          </p:nvPr>
        </p:nvSpPr>
        <p:spPr>
          <a:xfrm>
            <a:off x="1736436" y="1108456"/>
            <a:ext cx="9617364" cy="553998"/>
          </a:xfrm>
        </p:spPr>
        <p:txBody>
          <a:bodyPr/>
          <a:lstStyle/>
          <a:p>
            <a:r>
              <a:rPr lang="en-US"/>
              <a:t>Click to edit Master title style</a:t>
            </a:r>
          </a:p>
        </p:txBody>
      </p:sp>
      <p:sp>
        <p:nvSpPr>
          <p:cNvPr id="4" name="Footer Placeholder 3">
            <a:extLst>
              <a:ext uri="{FF2B5EF4-FFF2-40B4-BE49-F238E27FC236}">
                <a16:creationId xmlns:a16="http://schemas.microsoft.com/office/drawing/2014/main" id="{69C7682A-DDAB-304B-AB58-30CB00DAE3F7}"/>
              </a:ext>
            </a:extLst>
          </p:cNvPr>
          <p:cNvSpPr>
            <a:spLocks noGrp="1"/>
          </p:cNvSpPr>
          <p:nvPr>
            <p:ph type="ftr" sz="quarter" idx="11"/>
          </p:nvPr>
        </p:nvSpPr>
        <p:spPr>
          <a:xfrm>
            <a:off x="1736436" y="6356350"/>
            <a:ext cx="6416964" cy="365125"/>
          </a:xfrm>
          <a:prstGeom prst="rect">
            <a:avLst/>
          </a:prstGeom>
        </p:spPr>
        <p:txBody>
          <a:bodyPr/>
          <a:lstStyle/>
          <a:p>
            <a:endParaRPr lang="en-US"/>
          </a:p>
        </p:txBody>
      </p:sp>
    </p:spTree>
    <p:extLst>
      <p:ext uri="{BB962C8B-B14F-4D97-AF65-F5344CB8AC3E}">
        <p14:creationId xmlns:p14="http://schemas.microsoft.com/office/powerpoint/2010/main" val="168661646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76D8FE64-EB4F-3E4A-8F97-1BBCCB70FEFC}"/>
              </a:ext>
            </a:extLst>
          </p:cNvPr>
          <p:cNvSpPr>
            <a:spLocks noGrp="1"/>
          </p:cNvSpPr>
          <p:nvPr>
            <p:ph type="ftr" sz="quarter" idx="11"/>
          </p:nvPr>
        </p:nvSpPr>
        <p:spPr>
          <a:xfrm>
            <a:off x="1671782" y="6356350"/>
            <a:ext cx="6481618" cy="365125"/>
          </a:xfrm>
          <a:prstGeom prst="rect">
            <a:avLst/>
          </a:prstGeom>
        </p:spPr>
        <p:txBody>
          <a:bodyPr/>
          <a:lstStyle/>
          <a:p>
            <a:endParaRPr lang="en-US"/>
          </a:p>
        </p:txBody>
      </p:sp>
    </p:spTree>
    <p:extLst>
      <p:ext uri="{BB962C8B-B14F-4D97-AF65-F5344CB8AC3E}">
        <p14:creationId xmlns:p14="http://schemas.microsoft.com/office/powerpoint/2010/main" val="253758192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BB3376-5F3B-194A-9D14-307C8157E32A}"/>
              </a:ext>
            </a:extLst>
          </p:cNvPr>
          <p:cNvSpPr>
            <a:spLocks noGrp="1"/>
          </p:cNvSpPr>
          <p:nvPr>
            <p:ph type="title"/>
          </p:nvPr>
        </p:nvSpPr>
        <p:spPr>
          <a:xfrm>
            <a:off x="1579418" y="457200"/>
            <a:ext cx="319260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6D6A365-AA04-4F48-B41F-2184B0C1B9C7}"/>
              </a:ext>
            </a:extLst>
          </p:cNvPr>
          <p:cNvSpPr>
            <a:spLocks noGrp="1"/>
          </p:cNvSpPr>
          <p:nvPr>
            <p:ph idx="1"/>
          </p:nvPr>
        </p:nvSpPr>
        <p:spPr>
          <a:xfrm>
            <a:off x="5183188" y="1256145"/>
            <a:ext cx="6172200" cy="460490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9ED4943-183A-3A4A-92A1-EAF5C6BBC55C}"/>
              </a:ext>
            </a:extLst>
          </p:cNvPr>
          <p:cNvSpPr>
            <a:spLocks noGrp="1"/>
          </p:cNvSpPr>
          <p:nvPr>
            <p:ph type="body" sz="half" idx="2"/>
          </p:nvPr>
        </p:nvSpPr>
        <p:spPr>
          <a:xfrm>
            <a:off x="1579418" y="2057400"/>
            <a:ext cx="319260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6" name="Footer Placeholder 5">
            <a:extLst>
              <a:ext uri="{FF2B5EF4-FFF2-40B4-BE49-F238E27FC236}">
                <a16:creationId xmlns:a16="http://schemas.microsoft.com/office/drawing/2014/main" id="{15067EF9-E848-0648-BA85-2084BE80055D}"/>
              </a:ext>
            </a:extLst>
          </p:cNvPr>
          <p:cNvSpPr>
            <a:spLocks noGrp="1"/>
          </p:cNvSpPr>
          <p:nvPr>
            <p:ph type="ftr" sz="quarter" idx="11"/>
          </p:nvPr>
        </p:nvSpPr>
        <p:spPr>
          <a:xfrm>
            <a:off x="1579418" y="6356350"/>
            <a:ext cx="6573982" cy="365125"/>
          </a:xfrm>
          <a:prstGeom prst="rect">
            <a:avLst/>
          </a:prstGeom>
        </p:spPr>
        <p:txBody>
          <a:bodyPr/>
          <a:lstStyle/>
          <a:p>
            <a:endParaRPr lang="en-US"/>
          </a:p>
        </p:txBody>
      </p:sp>
    </p:spTree>
    <p:extLst>
      <p:ext uri="{BB962C8B-B14F-4D97-AF65-F5344CB8AC3E}">
        <p14:creationId xmlns:p14="http://schemas.microsoft.com/office/powerpoint/2010/main" val="471115316"/>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BFEA7F-6297-5848-BD38-4575782E2301}"/>
              </a:ext>
            </a:extLst>
          </p:cNvPr>
          <p:cNvSpPr>
            <a:spLocks noGrp="1"/>
          </p:cNvSpPr>
          <p:nvPr>
            <p:ph type="title"/>
          </p:nvPr>
        </p:nvSpPr>
        <p:spPr>
          <a:xfrm>
            <a:off x="1579418" y="457200"/>
            <a:ext cx="319260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E6CDDD9-0BA2-9B43-BEE0-886756375BC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AB1A4B49-1511-ED42-8FB7-9898F75BAC26}"/>
              </a:ext>
            </a:extLst>
          </p:cNvPr>
          <p:cNvSpPr>
            <a:spLocks noGrp="1"/>
          </p:cNvSpPr>
          <p:nvPr>
            <p:ph type="body" sz="half" idx="2"/>
          </p:nvPr>
        </p:nvSpPr>
        <p:spPr>
          <a:xfrm>
            <a:off x="1579418" y="2057400"/>
            <a:ext cx="319260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6" name="Footer Placeholder 5">
            <a:extLst>
              <a:ext uri="{FF2B5EF4-FFF2-40B4-BE49-F238E27FC236}">
                <a16:creationId xmlns:a16="http://schemas.microsoft.com/office/drawing/2014/main" id="{EBE39295-3B4E-1847-A5BF-9EDDA3063911}"/>
              </a:ext>
            </a:extLst>
          </p:cNvPr>
          <p:cNvSpPr>
            <a:spLocks noGrp="1"/>
          </p:cNvSpPr>
          <p:nvPr>
            <p:ph type="ftr" sz="quarter" idx="11"/>
          </p:nvPr>
        </p:nvSpPr>
        <p:spPr>
          <a:xfrm>
            <a:off x="1579418" y="6356350"/>
            <a:ext cx="6573982"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519ED4E5-857B-1040-9017-0BC2F08EA40F}"/>
              </a:ext>
            </a:extLst>
          </p:cNvPr>
          <p:cNvSpPr>
            <a:spLocks noGrp="1"/>
          </p:cNvSpPr>
          <p:nvPr>
            <p:ph type="sldNum" sz="quarter" idx="12"/>
          </p:nvPr>
        </p:nvSpPr>
        <p:spPr>
          <a:xfrm>
            <a:off x="8610600" y="6356350"/>
            <a:ext cx="2743200" cy="365125"/>
          </a:xfrm>
          <a:prstGeom prst="rect">
            <a:avLst/>
          </a:prstGeom>
        </p:spPr>
        <p:txBody>
          <a:bodyPr/>
          <a:lstStyle/>
          <a:p>
            <a:fld id="{D8C43F7E-7BF6-8D43-A74E-5A009D36F25E}" type="slidenum">
              <a:rPr lang="en-US" smtClean="0"/>
              <a:t>‹#›</a:t>
            </a:fld>
            <a:endParaRPr lang="en-US"/>
          </a:p>
        </p:txBody>
      </p:sp>
    </p:spTree>
    <p:extLst>
      <p:ext uri="{BB962C8B-B14F-4D97-AF65-F5344CB8AC3E}">
        <p14:creationId xmlns:p14="http://schemas.microsoft.com/office/powerpoint/2010/main" val="2079548137"/>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F8702A-16AB-6349-B343-36D26B101D26}"/>
              </a:ext>
            </a:extLst>
          </p:cNvPr>
          <p:cNvSpPr>
            <a:spLocks noGrp="1"/>
          </p:cNvSpPr>
          <p:nvPr>
            <p:ph type="title"/>
          </p:nvPr>
        </p:nvSpPr>
        <p:spPr>
          <a:xfrm>
            <a:off x="1736436" y="1154545"/>
            <a:ext cx="9617363" cy="536143"/>
          </a:xfr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2A89B78-4E50-E245-ABE2-21CC99507C22}"/>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4ADCDCD-8683-9F45-9E26-B73447DFF8AE}"/>
              </a:ext>
            </a:extLst>
          </p:cNvPr>
          <p:cNvSpPr>
            <a:spLocks noGrp="1"/>
          </p:cNvSpPr>
          <p:nvPr>
            <p:ph type="dt" sz="half" idx="10"/>
          </p:nvPr>
        </p:nvSpPr>
        <p:spPr>
          <a:xfrm>
            <a:off x="10512056" y="6311900"/>
            <a:ext cx="841744" cy="365125"/>
          </a:xfrm>
          <a:prstGeom prst="rect">
            <a:avLst/>
          </a:prstGeom>
        </p:spPr>
        <p:txBody>
          <a:bodyPr/>
          <a:lstStyle/>
          <a:p>
            <a:fld id="{E733F547-3E62-DC4A-A97F-376384D3274D}" type="datetimeFigureOut">
              <a:rPr lang="en-US" smtClean="0"/>
              <a:t>10/2/2026</a:t>
            </a:fld>
            <a:endParaRPr lang="en-US"/>
          </a:p>
        </p:txBody>
      </p:sp>
    </p:spTree>
    <p:extLst>
      <p:ext uri="{BB962C8B-B14F-4D97-AF65-F5344CB8AC3E}">
        <p14:creationId xmlns:p14="http://schemas.microsoft.com/office/powerpoint/2010/main" val="3811246518"/>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89A9609-F002-D449-8190-0AAA89251B76}"/>
              </a:ext>
            </a:extLst>
          </p:cNvPr>
          <p:cNvSpPr>
            <a:spLocks noGrp="1"/>
          </p:cNvSpPr>
          <p:nvPr>
            <p:ph type="title" orient="vert"/>
          </p:nvPr>
        </p:nvSpPr>
        <p:spPr>
          <a:xfrm>
            <a:off x="8724900" y="1690255"/>
            <a:ext cx="2628900" cy="448670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842DE4F-626B-C34C-B5B7-55BEEC55C765}"/>
              </a:ext>
            </a:extLst>
          </p:cNvPr>
          <p:cNvSpPr>
            <a:spLocks noGrp="1"/>
          </p:cNvSpPr>
          <p:nvPr>
            <p:ph type="body" orient="vert" idx="1"/>
          </p:nvPr>
        </p:nvSpPr>
        <p:spPr>
          <a:xfrm>
            <a:off x="1671782" y="365125"/>
            <a:ext cx="6900718"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CAD5E006-1C48-C44F-908B-F13859C13AEE}"/>
              </a:ext>
            </a:extLst>
          </p:cNvPr>
          <p:cNvSpPr>
            <a:spLocks noGrp="1"/>
          </p:cNvSpPr>
          <p:nvPr>
            <p:ph type="ftr" sz="quarter" idx="11"/>
          </p:nvPr>
        </p:nvSpPr>
        <p:spPr>
          <a:xfrm>
            <a:off x="1671782" y="6356350"/>
            <a:ext cx="6481618"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6AD8A38D-EABB-BB40-B770-6998566E36D0}"/>
              </a:ext>
            </a:extLst>
          </p:cNvPr>
          <p:cNvSpPr>
            <a:spLocks noGrp="1"/>
          </p:cNvSpPr>
          <p:nvPr>
            <p:ph type="sldNum" sz="quarter" idx="12"/>
          </p:nvPr>
        </p:nvSpPr>
        <p:spPr>
          <a:xfrm>
            <a:off x="8610600" y="6356350"/>
            <a:ext cx="2743200" cy="365125"/>
          </a:xfrm>
          <a:prstGeom prst="rect">
            <a:avLst/>
          </a:prstGeom>
        </p:spPr>
        <p:txBody>
          <a:bodyPr/>
          <a:lstStyle/>
          <a:p>
            <a:fld id="{D8C43F7E-7BF6-8D43-A74E-5A009D36F25E}" type="slidenum">
              <a:rPr lang="en-US" smtClean="0"/>
              <a:t>‹#›</a:t>
            </a:fld>
            <a:endParaRPr lang="en-US"/>
          </a:p>
        </p:txBody>
      </p:sp>
    </p:spTree>
    <p:extLst>
      <p:ext uri="{BB962C8B-B14F-4D97-AF65-F5344CB8AC3E}">
        <p14:creationId xmlns:p14="http://schemas.microsoft.com/office/powerpoint/2010/main" val="571681289"/>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544213AF-26F6-41FA-8D85-E2C5388D6E58}" type="datetimeFigureOut">
              <a:rPr lang="en-US" smtClean="0"/>
              <a:pPr/>
              <a:t>10/2/2026</a:t>
            </a:fld>
            <a:endParaRPr lang="en-US">
              <a:solidFill>
                <a:srgbClr val="FFFFFF"/>
              </a:solidFill>
            </a:endParaRPr>
          </a:p>
        </p:txBody>
      </p:sp>
      <p:sp>
        <p:nvSpPr>
          <p:cNvPr id="5" name="Footer Placeholder 4"/>
          <p:cNvSpPr>
            <a:spLocks noGrp="1"/>
          </p:cNvSpPr>
          <p:nvPr>
            <p:ph type="ftr" sz="quarter" idx="11"/>
          </p:nvPr>
        </p:nvSpPr>
        <p:spPr/>
        <p:txBody>
          <a:bodyPr/>
          <a:lstStyle/>
          <a:p>
            <a:endParaRPr kumimoji="0" lang="en-US">
              <a:solidFill>
                <a:schemeClr val="accent1">
                  <a:tint val="20000"/>
                </a:schemeClr>
              </a:solidFill>
            </a:endParaRPr>
          </a:p>
        </p:txBody>
      </p:sp>
      <p:sp>
        <p:nvSpPr>
          <p:cNvPr id="6" name="Slide Number Placeholder 5"/>
          <p:cNvSpPr>
            <a:spLocks noGrp="1"/>
          </p:cNvSpPr>
          <p:nvPr>
            <p:ph type="sldNum" sz="quarter" idx="12"/>
          </p:nvPr>
        </p:nvSpPr>
        <p:spPr/>
        <p:txBody>
          <a:bodyPr/>
          <a:lstStyle/>
          <a:p>
            <a:fld id="{D5BBC35B-A44B-4119-B8DA-DE9E3DFADA20}" type="slidenum">
              <a:rPr kumimoji="0" lang="en-US" smtClean="0"/>
              <a:pPr/>
              <a:t>‹#›</a:t>
            </a:fld>
            <a:endParaRPr kumimoji="0" lang="en-US">
              <a:solidFill>
                <a:srgbClr val="FFFFFF"/>
              </a:solidFill>
            </a:endParaRPr>
          </a:p>
        </p:txBody>
      </p:sp>
    </p:spTree>
    <p:extLst>
      <p:ext uri="{BB962C8B-B14F-4D97-AF65-F5344CB8AC3E}">
        <p14:creationId xmlns:p14="http://schemas.microsoft.com/office/powerpoint/2010/main" val="291356579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A1232BF0-0537-C64E-A21A-AF1F1AFD04A2}" type="datetimeFigureOut">
              <a:rPr lang="en-US" smtClean="0"/>
              <a:pPr/>
              <a:t>10/2/2026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CDDA00-6DE7-9549-A76E-B61AF8FE6DC9}" type="slidenum">
              <a:rPr lang="en-US" smtClean="0"/>
              <a:pPr/>
              <a:t>‹#›</a:t>
            </a:fld>
            <a:endParaRPr lang="en-US"/>
          </a:p>
        </p:txBody>
      </p:sp>
    </p:spTree>
    <p:extLst>
      <p:ext uri="{BB962C8B-B14F-4D97-AF65-F5344CB8AC3E}">
        <p14:creationId xmlns:p14="http://schemas.microsoft.com/office/powerpoint/2010/main" val="1910783135"/>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1232BF0-0537-C64E-A21A-AF1F1AFD04A2}" type="datetimeFigureOut">
              <a:rPr lang="en-US" smtClean="0"/>
              <a:pPr/>
              <a:t>10/2/2026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CDDA00-6DE7-9549-A76E-B61AF8FE6DC9}" type="slidenum">
              <a:rPr lang="en-US" smtClean="0"/>
              <a:pPr/>
              <a:t>‹#›</a:t>
            </a:fld>
            <a:endParaRPr lang="en-US"/>
          </a:p>
        </p:txBody>
      </p:sp>
    </p:spTree>
    <p:extLst>
      <p:ext uri="{BB962C8B-B14F-4D97-AF65-F5344CB8AC3E}">
        <p14:creationId xmlns:p14="http://schemas.microsoft.com/office/powerpoint/2010/main" val="3973305435"/>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A1232BF0-0537-C64E-A21A-AF1F1AFD04A2}" type="datetimeFigureOut">
              <a:rPr lang="en-US" smtClean="0"/>
              <a:pPr/>
              <a:t>10/2/2026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1CDDA00-6DE7-9549-A76E-B61AF8FE6DC9}" type="slidenum">
              <a:rPr lang="en-US" smtClean="0"/>
              <a:pPr/>
              <a:t>‹#›</a:t>
            </a:fld>
            <a:endParaRPr lang="en-US"/>
          </a:p>
        </p:txBody>
      </p:sp>
    </p:spTree>
    <p:extLst>
      <p:ext uri="{BB962C8B-B14F-4D97-AF65-F5344CB8AC3E}">
        <p14:creationId xmlns:p14="http://schemas.microsoft.com/office/powerpoint/2010/main" val="2820281891"/>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A1232BF0-0537-C64E-A21A-AF1F1AFD04A2}" type="datetimeFigureOut">
              <a:rPr lang="en-US" smtClean="0"/>
              <a:pPr/>
              <a:t>10/2/2026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1CDDA00-6DE7-9549-A76E-B61AF8FE6DC9}" type="slidenum">
              <a:rPr lang="en-US" smtClean="0"/>
              <a:pPr/>
              <a:t>‹#›</a:t>
            </a:fld>
            <a:endParaRPr lang="en-US"/>
          </a:p>
        </p:txBody>
      </p:sp>
    </p:spTree>
    <p:extLst>
      <p:ext uri="{BB962C8B-B14F-4D97-AF65-F5344CB8AC3E}">
        <p14:creationId xmlns:p14="http://schemas.microsoft.com/office/powerpoint/2010/main" val="66784686"/>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A1232BF0-0537-C64E-A21A-AF1F1AFD04A2}" type="datetimeFigureOut">
              <a:rPr lang="en-US" smtClean="0"/>
              <a:pPr/>
              <a:t>10/2/2026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1CDDA00-6DE7-9549-A76E-B61AF8FE6DC9}" type="slidenum">
              <a:rPr lang="en-US" smtClean="0"/>
              <a:pPr/>
              <a:t>‹#›</a:t>
            </a:fld>
            <a:endParaRPr lang="en-US"/>
          </a:p>
        </p:txBody>
      </p:sp>
    </p:spTree>
    <p:extLst>
      <p:ext uri="{BB962C8B-B14F-4D97-AF65-F5344CB8AC3E}">
        <p14:creationId xmlns:p14="http://schemas.microsoft.com/office/powerpoint/2010/main" val="3842625234"/>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1232BF0-0537-C64E-A21A-AF1F1AFD04A2}" type="datetimeFigureOut">
              <a:rPr lang="en-US" smtClean="0"/>
              <a:pPr/>
              <a:t>10/2/2026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1CDDA00-6DE7-9549-A76E-B61AF8FE6DC9}" type="slidenum">
              <a:rPr lang="en-US" smtClean="0"/>
              <a:pPr/>
              <a:t>‹#›</a:t>
            </a:fld>
            <a:endParaRPr lang="en-US"/>
          </a:p>
        </p:txBody>
      </p:sp>
    </p:spTree>
    <p:extLst>
      <p:ext uri="{BB962C8B-B14F-4D97-AF65-F5344CB8AC3E}">
        <p14:creationId xmlns:p14="http://schemas.microsoft.com/office/powerpoint/2010/main" val="1275902152"/>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1232BF0-0537-C64E-A21A-AF1F1AFD04A2}" type="datetimeFigureOut">
              <a:rPr lang="en-US" smtClean="0"/>
              <a:pPr/>
              <a:t>10/2/2026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1CDDA00-6DE7-9549-A76E-B61AF8FE6DC9}" type="slidenum">
              <a:rPr lang="en-US" smtClean="0"/>
              <a:pPr/>
              <a:t>‹#›</a:t>
            </a:fld>
            <a:endParaRPr lang="en-US"/>
          </a:p>
        </p:txBody>
      </p:sp>
    </p:spTree>
    <p:extLst>
      <p:ext uri="{BB962C8B-B14F-4D97-AF65-F5344CB8AC3E}">
        <p14:creationId xmlns:p14="http://schemas.microsoft.com/office/powerpoint/2010/main" val="1265470431"/>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1232BF0-0537-C64E-A21A-AF1F1AFD04A2}" type="datetimeFigureOut">
              <a:rPr lang="en-US" smtClean="0"/>
              <a:pPr/>
              <a:t>10/2/2026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1CDDA00-6DE7-9549-A76E-B61AF8FE6DC9}" type="slidenum">
              <a:rPr lang="en-US" smtClean="0"/>
              <a:pPr/>
              <a:t>‹#›</a:t>
            </a:fld>
            <a:endParaRPr lang="en-US"/>
          </a:p>
        </p:txBody>
      </p:sp>
    </p:spTree>
    <p:extLst>
      <p:ext uri="{BB962C8B-B14F-4D97-AF65-F5344CB8AC3E}">
        <p14:creationId xmlns:p14="http://schemas.microsoft.com/office/powerpoint/2010/main" val="2559477489"/>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A1232BF0-0537-C64E-A21A-AF1F1AFD04A2}" type="datetimeFigureOut">
              <a:rPr lang="en-US" smtClean="0"/>
              <a:pPr/>
              <a:t>10/2/2026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CDDA00-6DE7-9549-A76E-B61AF8FE6DC9}" type="slidenum">
              <a:rPr lang="en-US" smtClean="0"/>
              <a:pPr/>
              <a:t>‹#›</a:t>
            </a:fld>
            <a:endParaRPr lang="en-US"/>
          </a:p>
        </p:txBody>
      </p:sp>
    </p:spTree>
    <p:extLst>
      <p:ext uri="{BB962C8B-B14F-4D97-AF65-F5344CB8AC3E}">
        <p14:creationId xmlns:p14="http://schemas.microsoft.com/office/powerpoint/2010/main" val="2491706483"/>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A1232BF0-0537-C64E-A21A-AF1F1AFD04A2}" type="datetimeFigureOut">
              <a:rPr lang="en-US" smtClean="0"/>
              <a:pPr/>
              <a:t>10/2/2026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CDDA00-6DE7-9549-A76E-B61AF8FE6DC9}" type="slidenum">
              <a:rPr lang="en-US" smtClean="0"/>
              <a:pPr/>
              <a:t>‹#›</a:t>
            </a:fld>
            <a:endParaRPr lang="en-US"/>
          </a:p>
        </p:txBody>
      </p:sp>
    </p:spTree>
    <p:extLst>
      <p:ext uri="{BB962C8B-B14F-4D97-AF65-F5344CB8AC3E}">
        <p14:creationId xmlns:p14="http://schemas.microsoft.com/office/powerpoint/2010/main" val="1207706767"/>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userDrawn="1">
  <p:cSld name="Title and Content Pg 3">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84768" y="930320"/>
            <a:ext cx="10020833" cy="1143000"/>
          </a:xfrm>
          <a:prstGeom prst="rect">
            <a:avLst/>
          </a:prstGeom>
        </p:spPr>
        <p:txBody>
          <a:bodyPr/>
          <a:lstStyle/>
          <a:p>
            <a:r>
              <a:rPr lang="en-US"/>
              <a:t>Click to edit Master title style</a:t>
            </a:r>
            <a:endParaRPr lang="en-GB"/>
          </a:p>
        </p:txBody>
      </p:sp>
      <p:sp>
        <p:nvSpPr>
          <p:cNvPr id="3" name="Content Placeholder 2"/>
          <p:cNvSpPr>
            <a:spLocks noGrp="1"/>
          </p:cNvSpPr>
          <p:nvPr>
            <p:ph idx="1"/>
          </p:nvPr>
        </p:nvSpPr>
        <p:spPr>
          <a:xfrm>
            <a:off x="884768" y="2901600"/>
            <a:ext cx="7860833" cy="3225600"/>
          </a:xfrm>
          <a:prstGeom prst="rect">
            <a:avLst/>
          </a:prstGeom>
        </p:spPr>
        <p:txBody>
          <a:bodyPr/>
          <a:lstStyle>
            <a:lvl1pPr marL="0" indent="0">
              <a:spcBef>
                <a:spcPts val="1417"/>
              </a:spcBef>
              <a:buNone/>
              <a:defRPr/>
            </a:lvl1pPr>
            <a:lvl2pPr marL="179388" indent="-179388">
              <a:defRPr/>
            </a:lvl2pPr>
          </a:lstStyle>
          <a:p>
            <a:pPr lvl="0"/>
            <a:r>
              <a:rPr lang="en-US"/>
              <a:t>Click to edit Master text styles</a:t>
            </a:r>
          </a:p>
          <a:p>
            <a:pPr lvl="1"/>
            <a:r>
              <a:rPr lang="en-US"/>
              <a:t>Second level</a:t>
            </a:r>
          </a:p>
        </p:txBody>
      </p:sp>
      <p:sp>
        <p:nvSpPr>
          <p:cNvPr id="5" name="Content Placeholder 4"/>
          <p:cNvSpPr>
            <a:spLocks noGrp="1"/>
          </p:cNvSpPr>
          <p:nvPr>
            <p:ph sz="quarter" idx="13"/>
          </p:nvPr>
        </p:nvSpPr>
        <p:spPr>
          <a:xfrm>
            <a:off x="884768" y="2008188"/>
            <a:ext cx="10097633" cy="555012"/>
          </a:xfrm>
          <a:prstGeom prst="rect">
            <a:avLst/>
          </a:prstGeom>
        </p:spPr>
        <p:txBody>
          <a:bodyPr/>
          <a:lstStyle>
            <a:lvl1pPr marL="0" indent="0">
              <a:buNone/>
              <a:defRPr sz="4000">
                <a:solidFill>
                  <a:schemeClr val="tx2"/>
                </a:solidFill>
              </a:defRPr>
            </a:lvl1pPr>
          </a:lstStyle>
          <a:p>
            <a:pPr lvl="0"/>
            <a:r>
              <a:rPr lang="en-US"/>
              <a:t>Click to edit Master text styles</a:t>
            </a:r>
          </a:p>
        </p:txBody>
      </p:sp>
      <p:sp>
        <p:nvSpPr>
          <p:cNvPr id="6" name="Picture Placeholder 5"/>
          <p:cNvSpPr>
            <a:spLocks noGrp="1"/>
          </p:cNvSpPr>
          <p:nvPr>
            <p:ph type="pic" sz="quarter" idx="10"/>
          </p:nvPr>
        </p:nvSpPr>
        <p:spPr>
          <a:xfrm rot="21308237">
            <a:off x="9042099" y="3322378"/>
            <a:ext cx="2217600" cy="1191600"/>
          </a:xfrm>
          <a:prstGeom prst="rect">
            <a:avLst/>
          </a:prstGeom>
          <a:scene3d>
            <a:camera prst="orthographicFront">
              <a:rot lat="0" lon="21300000" rev="0"/>
            </a:camera>
            <a:lightRig rig="threePt" dir="t"/>
          </a:scene3d>
        </p:spPr>
        <p:txBody>
          <a:bodyPr/>
          <a:lstStyle>
            <a:lvl1pPr marL="0" indent="0" algn="ctr">
              <a:buNone/>
              <a:defRPr>
                <a:solidFill>
                  <a:schemeClr val="bg1"/>
                </a:solidFill>
              </a:defRPr>
            </a:lvl1pPr>
          </a:lstStyle>
          <a:p>
            <a:r>
              <a:rPr lang="en-US"/>
              <a:t>Click icon to add picture</a:t>
            </a:r>
          </a:p>
        </p:txBody>
      </p:sp>
    </p:spTree>
    <p:extLst>
      <p:ext uri="{BB962C8B-B14F-4D97-AF65-F5344CB8AC3E}">
        <p14:creationId xmlns:p14="http://schemas.microsoft.com/office/powerpoint/2010/main" val="3747927272"/>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userDrawn="1">
  <p:cSld name="Title and Content Pg 5">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84768" y="930320"/>
            <a:ext cx="10020833" cy="1143000"/>
          </a:xfrm>
          <a:prstGeom prst="rect">
            <a:avLst/>
          </a:prstGeom>
        </p:spPr>
        <p:txBody>
          <a:bodyPr/>
          <a:lstStyle/>
          <a:p>
            <a:r>
              <a:rPr lang="en-US"/>
              <a:t>Click to edit Master title style</a:t>
            </a:r>
            <a:endParaRPr lang="en-GB"/>
          </a:p>
        </p:txBody>
      </p:sp>
      <p:sp>
        <p:nvSpPr>
          <p:cNvPr id="3" name="Content Placeholder 2"/>
          <p:cNvSpPr>
            <a:spLocks noGrp="1"/>
          </p:cNvSpPr>
          <p:nvPr>
            <p:ph idx="1"/>
          </p:nvPr>
        </p:nvSpPr>
        <p:spPr>
          <a:xfrm>
            <a:off x="884768" y="2901600"/>
            <a:ext cx="10078433" cy="3225600"/>
          </a:xfrm>
          <a:prstGeom prst="rect">
            <a:avLst/>
          </a:prstGeom>
        </p:spPr>
        <p:txBody>
          <a:bodyPr/>
          <a:lstStyle>
            <a:lvl1pPr marL="165100" indent="-165100">
              <a:spcBef>
                <a:spcPts val="1417"/>
              </a:spcBef>
              <a:buFont typeface="Arial" panose="020B0604020202020204" pitchFamily="34" charset="0"/>
              <a:buChar char="•"/>
              <a:defRPr>
                <a:solidFill>
                  <a:schemeClr val="tx2"/>
                </a:solidFill>
              </a:defRPr>
            </a:lvl1pPr>
            <a:lvl2pPr marL="439738" indent="-179388">
              <a:defRPr>
                <a:solidFill>
                  <a:schemeClr val="tx2"/>
                </a:solidFill>
              </a:defRPr>
            </a:lvl2pPr>
          </a:lstStyle>
          <a:p>
            <a:pPr lvl="0"/>
            <a:r>
              <a:rPr lang="en-US"/>
              <a:t>Click to edit Master text styles</a:t>
            </a:r>
          </a:p>
          <a:p>
            <a:pPr lvl="1"/>
            <a:r>
              <a:rPr lang="en-US"/>
              <a:t>Second level</a:t>
            </a:r>
          </a:p>
        </p:txBody>
      </p:sp>
      <p:sp>
        <p:nvSpPr>
          <p:cNvPr id="5" name="Content Placeholder 4"/>
          <p:cNvSpPr>
            <a:spLocks noGrp="1"/>
          </p:cNvSpPr>
          <p:nvPr>
            <p:ph sz="quarter" idx="13"/>
          </p:nvPr>
        </p:nvSpPr>
        <p:spPr>
          <a:xfrm>
            <a:off x="884768" y="2008188"/>
            <a:ext cx="10097633" cy="555012"/>
          </a:xfrm>
          <a:prstGeom prst="rect">
            <a:avLst/>
          </a:prstGeom>
        </p:spPr>
        <p:txBody>
          <a:bodyPr/>
          <a:lstStyle>
            <a:lvl1pPr marL="0" indent="0">
              <a:buNone/>
              <a:defRPr sz="4000">
                <a:solidFill>
                  <a:schemeClr val="tx2"/>
                </a:solidFill>
              </a:defRPr>
            </a:lvl1pPr>
          </a:lstStyle>
          <a:p>
            <a:pPr lvl="0"/>
            <a:r>
              <a:rPr lang="en-US"/>
              <a:t>Click to edit Master text styles</a:t>
            </a:r>
          </a:p>
        </p:txBody>
      </p:sp>
    </p:spTree>
    <p:extLst>
      <p:ext uri="{BB962C8B-B14F-4D97-AF65-F5344CB8AC3E}">
        <p14:creationId xmlns:p14="http://schemas.microsoft.com/office/powerpoint/2010/main" val="25503846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18" Type="http://schemas.openxmlformats.org/officeDocument/2006/relationships/slideLayout" Target="../slideLayouts/slideLayout35.xml"/><Relationship Id="rId26" Type="http://schemas.openxmlformats.org/officeDocument/2006/relationships/slideLayout" Target="../slideLayouts/slideLayout43.xml"/><Relationship Id="rId39" Type="http://schemas.openxmlformats.org/officeDocument/2006/relationships/slideLayout" Target="../slideLayouts/slideLayout56.xml"/><Relationship Id="rId3" Type="http://schemas.openxmlformats.org/officeDocument/2006/relationships/slideLayout" Target="../slideLayouts/slideLayout20.xml"/><Relationship Id="rId21" Type="http://schemas.openxmlformats.org/officeDocument/2006/relationships/slideLayout" Target="../slideLayouts/slideLayout38.xml"/><Relationship Id="rId34" Type="http://schemas.openxmlformats.org/officeDocument/2006/relationships/slideLayout" Target="../slideLayouts/slideLayout51.xml"/><Relationship Id="rId42" Type="http://schemas.openxmlformats.org/officeDocument/2006/relationships/slideLayout" Target="../slideLayouts/slideLayout59.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17" Type="http://schemas.openxmlformats.org/officeDocument/2006/relationships/slideLayout" Target="../slideLayouts/slideLayout34.xml"/><Relationship Id="rId25" Type="http://schemas.openxmlformats.org/officeDocument/2006/relationships/slideLayout" Target="../slideLayouts/slideLayout42.xml"/><Relationship Id="rId33" Type="http://schemas.openxmlformats.org/officeDocument/2006/relationships/slideLayout" Target="../slideLayouts/slideLayout50.xml"/><Relationship Id="rId38" Type="http://schemas.openxmlformats.org/officeDocument/2006/relationships/slideLayout" Target="../slideLayouts/slideLayout55.xml"/><Relationship Id="rId2" Type="http://schemas.openxmlformats.org/officeDocument/2006/relationships/slideLayout" Target="../slideLayouts/slideLayout19.xml"/><Relationship Id="rId16" Type="http://schemas.openxmlformats.org/officeDocument/2006/relationships/slideLayout" Target="../slideLayouts/slideLayout33.xml"/><Relationship Id="rId20" Type="http://schemas.openxmlformats.org/officeDocument/2006/relationships/slideLayout" Target="../slideLayouts/slideLayout37.xml"/><Relationship Id="rId29" Type="http://schemas.openxmlformats.org/officeDocument/2006/relationships/slideLayout" Target="../slideLayouts/slideLayout46.xml"/><Relationship Id="rId41" Type="http://schemas.openxmlformats.org/officeDocument/2006/relationships/slideLayout" Target="../slideLayouts/slideLayout58.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24" Type="http://schemas.openxmlformats.org/officeDocument/2006/relationships/slideLayout" Target="../slideLayouts/slideLayout41.xml"/><Relationship Id="rId32" Type="http://schemas.openxmlformats.org/officeDocument/2006/relationships/slideLayout" Target="../slideLayouts/slideLayout49.xml"/><Relationship Id="rId37" Type="http://schemas.openxmlformats.org/officeDocument/2006/relationships/slideLayout" Target="../slideLayouts/slideLayout54.xml"/><Relationship Id="rId40" Type="http://schemas.openxmlformats.org/officeDocument/2006/relationships/slideLayout" Target="../slideLayouts/slideLayout57.xml"/><Relationship Id="rId5" Type="http://schemas.openxmlformats.org/officeDocument/2006/relationships/slideLayout" Target="../slideLayouts/slideLayout22.xml"/><Relationship Id="rId15" Type="http://schemas.openxmlformats.org/officeDocument/2006/relationships/slideLayout" Target="../slideLayouts/slideLayout32.xml"/><Relationship Id="rId23" Type="http://schemas.openxmlformats.org/officeDocument/2006/relationships/slideLayout" Target="../slideLayouts/slideLayout40.xml"/><Relationship Id="rId28" Type="http://schemas.openxmlformats.org/officeDocument/2006/relationships/slideLayout" Target="../slideLayouts/slideLayout45.xml"/><Relationship Id="rId36" Type="http://schemas.openxmlformats.org/officeDocument/2006/relationships/slideLayout" Target="../slideLayouts/slideLayout53.xml"/><Relationship Id="rId10" Type="http://schemas.openxmlformats.org/officeDocument/2006/relationships/slideLayout" Target="../slideLayouts/slideLayout27.xml"/><Relationship Id="rId19" Type="http://schemas.openxmlformats.org/officeDocument/2006/relationships/slideLayout" Target="../slideLayouts/slideLayout36.xml"/><Relationship Id="rId31" Type="http://schemas.openxmlformats.org/officeDocument/2006/relationships/slideLayout" Target="../slideLayouts/slideLayout48.xml"/><Relationship Id="rId44" Type="http://schemas.openxmlformats.org/officeDocument/2006/relationships/image" Target="../media/image2.emf"/><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 Id="rId22" Type="http://schemas.openxmlformats.org/officeDocument/2006/relationships/slideLayout" Target="../slideLayouts/slideLayout39.xml"/><Relationship Id="rId27" Type="http://schemas.openxmlformats.org/officeDocument/2006/relationships/slideLayout" Target="../slideLayouts/slideLayout44.xml"/><Relationship Id="rId30" Type="http://schemas.openxmlformats.org/officeDocument/2006/relationships/slideLayout" Target="../slideLayouts/slideLayout47.xml"/><Relationship Id="rId35" Type="http://schemas.openxmlformats.org/officeDocument/2006/relationships/slideLayout" Target="../slideLayouts/slideLayout52.xml"/><Relationship Id="rId43"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67.xml"/><Relationship Id="rId13" Type="http://schemas.openxmlformats.org/officeDocument/2006/relationships/image" Target="../media/image10.png"/><Relationship Id="rId3" Type="http://schemas.openxmlformats.org/officeDocument/2006/relationships/slideLayout" Target="../slideLayouts/slideLayout62.xml"/><Relationship Id="rId7" Type="http://schemas.openxmlformats.org/officeDocument/2006/relationships/slideLayout" Target="../slideLayouts/slideLayout66.xml"/><Relationship Id="rId12" Type="http://schemas.openxmlformats.org/officeDocument/2006/relationships/theme" Target="../theme/theme3.xml"/><Relationship Id="rId2" Type="http://schemas.openxmlformats.org/officeDocument/2006/relationships/slideLayout" Target="../slideLayouts/slideLayout61.xml"/><Relationship Id="rId1" Type="http://schemas.openxmlformats.org/officeDocument/2006/relationships/slideLayout" Target="../slideLayouts/slideLayout60.xml"/><Relationship Id="rId6" Type="http://schemas.openxmlformats.org/officeDocument/2006/relationships/slideLayout" Target="../slideLayouts/slideLayout65.xml"/><Relationship Id="rId11" Type="http://schemas.openxmlformats.org/officeDocument/2006/relationships/slideLayout" Target="../slideLayouts/slideLayout70.xml"/><Relationship Id="rId5" Type="http://schemas.openxmlformats.org/officeDocument/2006/relationships/slideLayout" Target="../slideLayouts/slideLayout64.xml"/><Relationship Id="rId10" Type="http://schemas.openxmlformats.org/officeDocument/2006/relationships/slideLayout" Target="../slideLayouts/slideLayout69.xml"/><Relationship Id="rId4" Type="http://schemas.openxmlformats.org/officeDocument/2006/relationships/slideLayout" Target="../slideLayouts/slideLayout63.xml"/><Relationship Id="rId9" Type="http://schemas.openxmlformats.org/officeDocument/2006/relationships/slideLayout" Target="../slideLayouts/slideLayout68.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78.xml"/><Relationship Id="rId13" Type="http://schemas.openxmlformats.org/officeDocument/2006/relationships/slideLayout" Target="../slideLayouts/slideLayout83.xml"/><Relationship Id="rId3" Type="http://schemas.openxmlformats.org/officeDocument/2006/relationships/slideLayout" Target="../slideLayouts/slideLayout73.xml"/><Relationship Id="rId7" Type="http://schemas.openxmlformats.org/officeDocument/2006/relationships/slideLayout" Target="../slideLayouts/slideLayout77.xml"/><Relationship Id="rId12" Type="http://schemas.openxmlformats.org/officeDocument/2006/relationships/slideLayout" Target="../slideLayouts/slideLayout82.xml"/><Relationship Id="rId2" Type="http://schemas.openxmlformats.org/officeDocument/2006/relationships/slideLayout" Target="../slideLayouts/slideLayout72.xml"/><Relationship Id="rId1" Type="http://schemas.openxmlformats.org/officeDocument/2006/relationships/slideLayout" Target="../slideLayouts/slideLayout71.xml"/><Relationship Id="rId6" Type="http://schemas.openxmlformats.org/officeDocument/2006/relationships/slideLayout" Target="../slideLayouts/slideLayout76.xml"/><Relationship Id="rId11" Type="http://schemas.openxmlformats.org/officeDocument/2006/relationships/slideLayout" Target="../slideLayouts/slideLayout81.xml"/><Relationship Id="rId5" Type="http://schemas.openxmlformats.org/officeDocument/2006/relationships/slideLayout" Target="../slideLayouts/slideLayout75.xml"/><Relationship Id="rId10" Type="http://schemas.openxmlformats.org/officeDocument/2006/relationships/slideLayout" Target="../slideLayouts/slideLayout80.xml"/><Relationship Id="rId4" Type="http://schemas.openxmlformats.org/officeDocument/2006/relationships/slideLayout" Target="../slideLayouts/slideLayout74.xml"/><Relationship Id="rId9" Type="http://schemas.openxmlformats.org/officeDocument/2006/relationships/slideLayout" Target="../slideLayouts/slideLayout79.xml"/><Relationship Id="rId14"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n-GB"/>
            </a:p>
          </p:txBody>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txBody>
            <a:bodyPr/>
            <a:lstStyle/>
            <a:p>
              <a:endParaRPr lang="en-GB"/>
            </a:p>
          </p:txBody>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GB"/>
            </a:p>
          </p:txBody>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a:t>Click to edit Master title style</a:t>
            </a:r>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29311C20-C575-4C2A-9605-C074C9BBFAE7}" type="datetimeFigureOut">
              <a:rPr lang="en-GB" smtClean="0"/>
              <a:t>02/10/2026</a:t>
            </a:fld>
            <a:endParaRPr lang="en-GB"/>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GB"/>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BBD2BA55-88A2-4625-9C74-6F867720539E}" type="slidenum">
              <a:rPr lang="en-GB" smtClean="0"/>
              <a:t>‹#›</a:t>
            </a:fld>
            <a:endParaRPr lang="en-GB"/>
          </a:p>
        </p:txBody>
      </p:sp>
    </p:spTree>
    <p:extLst>
      <p:ext uri="{BB962C8B-B14F-4D97-AF65-F5344CB8AC3E}">
        <p14:creationId xmlns:p14="http://schemas.microsoft.com/office/powerpoint/2010/main" val="1322369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03F3D90-DEEF-4B11-94A9-E13E675A9AAD}"/>
              </a:ext>
            </a:extLst>
          </p:cNvPr>
          <p:cNvSpPr txBox="1">
            <a:spLocks noGrp="1"/>
          </p:cNvSpPr>
          <p:nvPr>
            <p:ph type="title"/>
          </p:nvPr>
        </p:nvSpPr>
        <p:spPr>
          <a:xfrm>
            <a:off x="383122" y="753331"/>
            <a:ext cx="10970677" cy="1426391"/>
          </a:xfrm>
          <a:prstGeom prst="rect">
            <a:avLst/>
          </a:prstGeom>
          <a:noFill/>
          <a:ln>
            <a:noFill/>
          </a:ln>
        </p:spPr>
        <p:txBody>
          <a:bodyPr vert="horz" wrap="square" lIns="91440" tIns="45720" rIns="91440" bIns="45720" anchor="b" anchorCtr="0" compatLnSpc="1">
            <a:normAutofit/>
          </a:bodyPr>
          <a:lstStyle/>
          <a:p>
            <a:pPr lvl="0"/>
            <a:r>
              <a:rPr lang="en-GB"/>
              <a:t>Click to edit </a:t>
            </a:r>
            <a:br>
              <a:rPr lang="en-GB"/>
            </a:br>
            <a:r>
              <a:rPr lang="en-GB"/>
              <a:t>master title style</a:t>
            </a:r>
            <a:endParaRPr lang="en-US"/>
          </a:p>
        </p:txBody>
      </p:sp>
      <p:sp>
        <p:nvSpPr>
          <p:cNvPr id="3" name="Text Placeholder 2">
            <a:extLst>
              <a:ext uri="{FF2B5EF4-FFF2-40B4-BE49-F238E27FC236}">
                <a16:creationId xmlns:a16="http://schemas.microsoft.com/office/drawing/2014/main" id="{5101409A-6F5B-4DB4-83D9-60ECF8A7C56C}"/>
              </a:ext>
            </a:extLst>
          </p:cNvPr>
          <p:cNvSpPr txBox="1">
            <a:spLocks noGrp="1"/>
          </p:cNvSpPr>
          <p:nvPr>
            <p:ph type="body" idx="1"/>
          </p:nvPr>
        </p:nvSpPr>
        <p:spPr>
          <a:xfrm>
            <a:off x="383122" y="2372781"/>
            <a:ext cx="10970677" cy="3804184"/>
          </a:xfrm>
          <a:prstGeom prst="rect">
            <a:avLst/>
          </a:prstGeom>
          <a:noFill/>
          <a:ln>
            <a:noFill/>
          </a:ln>
        </p:spPr>
        <p:txBody>
          <a:bodyPr vert="horz" wrap="square" lIns="91440" tIns="45720" rIns="91440" bIns="45720" anchor="t" anchorCtr="0" compatLnSpc="1">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969CDF7-F64A-46A6-9035-D7107D5203B2}"/>
              </a:ext>
            </a:extLst>
          </p:cNvPr>
          <p:cNvSpPr txBox="1">
            <a:spLocks noGrp="1"/>
          </p:cNvSpPr>
          <p:nvPr>
            <p:ph type="dt" sz="half" idx="2"/>
          </p:nvPr>
        </p:nvSpPr>
        <p:spPr>
          <a:xfrm>
            <a:off x="7951793" y="6405029"/>
            <a:ext cx="3123468" cy="314627"/>
          </a:xfrm>
          <a:prstGeom prst="rect">
            <a:avLst/>
          </a:prstGeom>
          <a:noFill/>
          <a:ln>
            <a:noFill/>
          </a:ln>
        </p:spPr>
        <p:txBody>
          <a:bodyPr vert="horz" wrap="square" lIns="91440" tIns="45720" rIns="0" bIns="45720" anchor="ctr" anchorCtr="0" compatLnSpc="1">
            <a:noAutofit/>
          </a:bodyPr>
          <a:lstStyle>
            <a:lvl1pPr marL="0" marR="0" lvl="0" indent="0" algn="r" defTabSz="609585" rtl="0" fontAlgn="auto" hangingPunct="1">
              <a:lnSpc>
                <a:spcPct val="100000"/>
              </a:lnSpc>
              <a:spcBef>
                <a:spcPts val="0"/>
              </a:spcBef>
              <a:spcAft>
                <a:spcPts val="0"/>
              </a:spcAft>
              <a:buNone/>
              <a:tabLst/>
              <a:defRPr lang="en-GB" sz="1200" b="0" i="0" u="none" strike="noStrike" kern="1200" cap="none" spc="0" baseline="0">
                <a:solidFill>
                  <a:srgbClr val="1F2834"/>
                </a:solidFill>
                <a:uFillTx/>
                <a:latin typeface="Calibri"/>
              </a:defRPr>
            </a:lvl1pPr>
          </a:lstStyle>
          <a:p>
            <a:pPr lvl="0"/>
            <a:fld id="{8E330601-4DD8-44E4-A53F-5D1796B443EE}" type="datetime4">
              <a:rPr lang="en-GB"/>
              <a:pPr lvl="0"/>
              <a:t>02 October 2026</a:t>
            </a:fld>
            <a:endParaRPr lang="en-US"/>
          </a:p>
        </p:txBody>
      </p:sp>
      <p:sp>
        <p:nvSpPr>
          <p:cNvPr id="5" name="Footer Placeholder 4">
            <a:extLst>
              <a:ext uri="{FF2B5EF4-FFF2-40B4-BE49-F238E27FC236}">
                <a16:creationId xmlns:a16="http://schemas.microsoft.com/office/drawing/2014/main" id="{68707A2D-D90C-418A-9976-F350E61102FC}"/>
              </a:ext>
            </a:extLst>
          </p:cNvPr>
          <p:cNvSpPr txBox="1">
            <a:spLocks noGrp="1"/>
          </p:cNvSpPr>
          <p:nvPr>
            <p:ph type="ftr" sz="quarter" idx="3"/>
          </p:nvPr>
        </p:nvSpPr>
        <p:spPr>
          <a:xfrm>
            <a:off x="383121" y="6405030"/>
            <a:ext cx="5486643" cy="301788"/>
          </a:xfrm>
          <a:prstGeom prst="rect">
            <a:avLst/>
          </a:prstGeom>
          <a:noFill/>
          <a:ln>
            <a:noFill/>
          </a:ln>
        </p:spPr>
        <p:txBody>
          <a:bodyPr vert="horz" wrap="square" lIns="91440" tIns="45720" rIns="91440" bIns="45720" anchor="ctr" anchorCtr="0" compatLnSpc="1">
            <a:noAutofit/>
          </a:bodyPr>
          <a:lstStyle>
            <a:lvl1pPr marL="0" marR="0" lvl="0" indent="0" algn="l" defTabSz="609585" rtl="0" fontAlgn="auto" hangingPunct="1">
              <a:lnSpc>
                <a:spcPct val="100000"/>
              </a:lnSpc>
              <a:spcBef>
                <a:spcPts val="0"/>
              </a:spcBef>
              <a:spcAft>
                <a:spcPts val="0"/>
              </a:spcAft>
              <a:buNone/>
              <a:tabLst/>
              <a:defRPr lang="en-US" sz="1200" b="0" i="0" u="none" strike="noStrike" kern="1200" cap="none" spc="0" baseline="0">
                <a:solidFill>
                  <a:srgbClr val="1F2834"/>
                </a:solidFill>
                <a:uFillTx/>
                <a:latin typeface="Calibri"/>
              </a:defRPr>
            </a:lvl1pPr>
          </a:lstStyle>
          <a:p>
            <a:pPr lvl="0"/>
            <a:r>
              <a:rPr lang="en-US"/>
              <a:t>Security marking: PUBLIC/INTERNAL USE ONLY/CONFIDENTIAL</a:t>
            </a:r>
          </a:p>
        </p:txBody>
      </p:sp>
      <p:sp>
        <p:nvSpPr>
          <p:cNvPr id="6" name="Slide Number Placeholder 5">
            <a:extLst>
              <a:ext uri="{FF2B5EF4-FFF2-40B4-BE49-F238E27FC236}">
                <a16:creationId xmlns:a16="http://schemas.microsoft.com/office/drawing/2014/main" id="{CA058368-A263-40FA-8C9C-58CAFAEC0B3F}"/>
              </a:ext>
            </a:extLst>
          </p:cNvPr>
          <p:cNvSpPr txBox="1">
            <a:spLocks noGrp="1"/>
          </p:cNvSpPr>
          <p:nvPr>
            <p:ph type="sldNum" sz="quarter" idx="4"/>
          </p:nvPr>
        </p:nvSpPr>
        <p:spPr>
          <a:xfrm>
            <a:off x="11075250" y="6405030"/>
            <a:ext cx="733628" cy="301788"/>
          </a:xfrm>
          <a:prstGeom prst="rect">
            <a:avLst/>
          </a:prstGeom>
          <a:noFill/>
          <a:ln>
            <a:noFill/>
          </a:ln>
        </p:spPr>
        <p:txBody>
          <a:bodyPr vert="horz" wrap="square" lIns="91440" tIns="45720" rIns="91440" bIns="45720" anchor="ctr" anchorCtr="0" compatLnSpc="1">
            <a:noAutofit/>
          </a:bodyPr>
          <a:lstStyle>
            <a:lvl1pPr marL="0" marR="0" lvl="0" indent="0" algn="l" defTabSz="609585" rtl="0" fontAlgn="auto" hangingPunct="1">
              <a:lnSpc>
                <a:spcPct val="100000"/>
              </a:lnSpc>
              <a:spcBef>
                <a:spcPts val="0"/>
              </a:spcBef>
              <a:spcAft>
                <a:spcPts val="0"/>
              </a:spcAft>
              <a:buNone/>
              <a:tabLst/>
              <a:defRPr lang="en-US" sz="1200" b="0" i="0" u="none" strike="noStrike" kern="1200" cap="none" spc="0" baseline="0">
                <a:solidFill>
                  <a:srgbClr val="1F2834"/>
                </a:solidFill>
                <a:uFillTx/>
                <a:latin typeface="Calibri"/>
              </a:defRPr>
            </a:lvl1pPr>
          </a:lstStyle>
          <a:p>
            <a:pPr lvl="0"/>
            <a:r>
              <a:rPr lang="en-US"/>
              <a:t>|   </a:t>
            </a:r>
            <a:fld id="{176934B8-A702-4BFC-8B78-09D0A7E832A8}" type="slidenum">
              <a:t>‹#›</a:t>
            </a:fld>
            <a:endParaRPr lang="en-US"/>
          </a:p>
        </p:txBody>
      </p:sp>
      <p:sp>
        <p:nvSpPr>
          <p:cNvPr id="7" name="Rectangle 7">
            <a:extLst>
              <a:ext uri="{FF2B5EF4-FFF2-40B4-BE49-F238E27FC236}">
                <a16:creationId xmlns:a16="http://schemas.microsoft.com/office/drawing/2014/main" id="{0C5CEA6B-DFF3-4E02-89AA-3EDD6827D36A}"/>
              </a:ext>
            </a:extLst>
          </p:cNvPr>
          <p:cNvSpPr/>
          <p:nvPr/>
        </p:nvSpPr>
        <p:spPr>
          <a:xfrm>
            <a:off x="584814" y="466002"/>
            <a:ext cx="1050693" cy="131100"/>
          </a:xfrm>
          <a:prstGeom prst="rect">
            <a:avLst/>
          </a:prstGeom>
          <a:solidFill>
            <a:srgbClr val="1F2834"/>
          </a:solidFill>
          <a:ln cap="flat">
            <a:noFill/>
            <a:prstDash val="solid"/>
          </a:ln>
        </p:spPr>
        <p:txBody>
          <a:bodyPr vert="horz" wrap="square" lIns="121920" tIns="60960" rIns="121920" bIns="60960" anchor="ctr" anchorCtr="1" compatLnSpc="1">
            <a:noAutofit/>
          </a:bodyPr>
          <a:lstStyle/>
          <a:p>
            <a:pPr marL="0" marR="0" lvl="0" indent="0" algn="ctr" defTabSz="609585"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2400" b="0" i="0" u="none" strike="noStrike" kern="1200" cap="none" spc="0" baseline="0">
              <a:solidFill>
                <a:srgbClr val="FFFFFF"/>
              </a:solidFill>
              <a:uFillTx/>
              <a:latin typeface="Calibri"/>
            </a:endParaRPr>
          </a:p>
        </p:txBody>
      </p:sp>
      <p:pic>
        <p:nvPicPr>
          <p:cNvPr id="8" name="Picture 9" descr="UCAS-Right_aligned-White_box-Keyline-CMYK.eps">
            <a:extLst>
              <a:ext uri="{FF2B5EF4-FFF2-40B4-BE49-F238E27FC236}">
                <a16:creationId xmlns:a16="http://schemas.microsoft.com/office/drawing/2014/main" id="{C7AA81CA-4D93-4A7C-9D0A-F38CB7B6EEDA}"/>
              </a:ext>
            </a:extLst>
          </p:cNvPr>
          <p:cNvPicPr>
            <a:picLocks noChangeAspect="1"/>
          </p:cNvPicPr>
          <p:nvPr/>
        </p:nvPicPr>
        <p:blipFill>
          <a:blip r:embed="rId44"/>
          <a:srcRect/>
          <a:stretch>
            <a:fillRect/>
          </a:stretch>
        </p:blipFill>
        <p:spPr>
          <a:xfrm>
            <a:off x="10544178" y="449067"/>
            <a:ext cx="1647821" cy="449263"/>
          </a:xfrm>
          <a:prstGeom prst="rect">
            <a:avLst/>
          </a:prstGeom>
          <a:noFill/>
          <a:ln cap="flat">
            <a:noFill/>
          </a:ln>
        </p:spPr>
      </p:pic>
    </p:spTree>
    <p:extLst>
      <p:ext uri="{BB962C8B-B14F-4D97-AF65-F5344CB8AC3E}">
        <p14:creationId xmlns:p14="http://schemas.microsoft.com/office/powerpoint/2010/main" val="316814730"/>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 id="2147483696" r:id="rId18"/>
    <p:sldLayoutId id="2147483697" r:id="rId19"/>
    <p:sldLayoutId id="2147483698" r:id="rId20"/>
    <p:sldLayoutId id="2147483699" r:id="rId21"/>
    <p:sldLayoutId id="2147483700" r:id="rId22"/>
    <p:sldLayoutId id="2147483701" r:id="rId23"/>
    <p:sldLayoutId id="2147483702" r:id="rId24"/>
    <p:sldLayoutId id="2147483703" r:id="rId25"/>
    <p:sldLayoutId id="2147483704" r:id="rId26"/>
    <p:sldLayoutId id="2147483705" r:id="rId27"/>
    <p:sldLayoutId id="2147483706" r:id="rId28"/>
    <p:sldLayoutId id="2147483707" r:id="rId29"/>
    <p:sldLayoutId id="2147483708" r:id="rId30"/>
    <p:sldLayoutId id="2147483709" r:id="rId31"/>
    <p:sldLayoutId id="2147483710" r:id="rId32"/>
    <p:sldLayoutId id="2147483711" r:id="rId33"/>
    <p:sldLayoutId id="2147483712" r:id="rId34"/>
    <p:sldLayoutId id="2147483713" r:id="rId35"/>
    <p:sldLayoutId id="2147483714" r:id="rId36"/>
    <p:sldLayoutId id="2147483715" r:id="rId37"/>
    <p:sldLayoutId id="2147483716" r:id="rId38"/>
    <p:sldLayoutId id="2147483717" r:id="rId39"/>
    <p:sldLayoutId id="2147483718" r:id="rId40"/>
    <p:sldLayoutId id="2147483719" r:id="rId41"/>
    <p:sldLayoutId id="2147483720" r:id="rId42"/>
  </p:sldLayoutIdLst>
  <p:txStyles>
    <p:titleStyle>
      <a:lvl1pPr marL="0" marR="0" lvl="0" indent="0" algn="l" defTabSz="914377" rtl="0" fontAlgn="auto" hangingPunct="1">
        <a:lnSpc>
          <a:spcPct val="90000"/>
        </a:lnSpc>
        <a:spcBef>
          <a:spcPts val="0"/>
        </a:spcBef>
        <a:spcAft>
          <a:spcPts val="0"/>
        </a:spcAft>
        <a:buNone/>
        <a:tabLst/>
        <a:defRPr lang="en-GB" sz="4800" b="1" i="0" u="none" strike="noStrike" kern="1200" cap="none" spc="0" baseline="0">
          <a:solidFill>
            <a:srgbClr val="1F2834"/>
          </a:solidFill>
          <a:uFillTx/>
          <a:latin typeface="Calibri"/>
        </a:defRPr>
      </a:lvl1pPr>
    </p:titleStyle>
    <p:bodyStyle>
      <a:lvl1pPr marL="228594" marR="0" lvl="0" indent="-228594" algn="l" defTabSz="914377" rtl="0" fontAlgn="auto" hangingPunct="1">
        <a:lnSpc>
          <a:spcPct val="90000"/>
        </a:lnSpc>
        <a:spcBef>
          <a:spcPts val="1000"/>
        </a:spcBef>
        <a:spcAft>
          <a:spcPts val="0"/>
        </a:spcAft>
        <a:buClr>
          <a:srgbClr val="1F2834"/>
        </a:buClr>
        <a:buSzPct val="100000"/>
        <a:buFont typeface="Wingdings" pitchFamily="2"/>
        <a:buChar char="§"/>
        <a:tabLst/>
        <a:defRPr lang="en-US" sz="2800" b="0" i="0" u="none" strike="noStrike" kern="1200" cap="none" spc="0" baseline="0">
          <a:solidFill>
            <a:srgbClr val="1F2834"/>
          </a:solidFill>
          <a:uFillTx/>
          <a:latin typeface="Calibri Light"/>
        </a:defRPr>
      </a:lvl1pPr>
      <a:lvl2pPr marL="685783" marR="0" lvl="1" indent="-228594" algn="l" defTabSz="914377" rtl="0" fontAlgn="auto" hangingPunct="1">
        <a:lnSpc>
          <a:spcPct val="90000"/>
        </a:lnSpc>
        <a:spcBef>
          <a:spcPts val="500"/>
        </a:spcBef>
        <a:spcAft>
          <a:spcPts val="0"/>
        </a:spcAft>
        <a:buClr>
          <a:srgbClr val="1F2834"/>
        </a:buClr>
        <a:buSzPct val="100000"/>
        <a:buFont typeface="Wingdings" pitchFamily="2"/>
        <a:buChar char="§"/>
        <a:tabLst/>
        <a:defRPr lang="en-US" sz="2400" b="0" i="0" u="none" strike="noStrike" kern="1200" cap="none" spc="0" baseline="0">
          <a:solidFill>
            <a:srgbClr val="1F2834"/>
          </a:solidFill>
          <a:uFillTx/>
          <a:latin typeface="Calibri Light"/>
        </a:defRPr>
      </a:lvl2pPr>
      <a:lvl3pPr marL="1142971" marR="0" lvl="2" indent="-228594" algn="l" defTabSz="914377" rtl="0" fontAlgn="auto" hangingPunct="1">
        <a:lnSpc>
          <a:spcPct val="90000"/>
        </a:lnSpc>
        <a:spcBef>
          <a:spcPts val="500"/>
        </a:spcBef>
        <a:spcAft>
          <a:spcPts val="0"/>
        </a:spcAft>
        <a:buClr>
          <a:srgbClr val="1F2834"/>
        </a:buClr>
        <a:buSzPct val="100000"/>
        <a:buFont typeface="Wingdings" pitchFamily="2"/>
        <a:buChar char="§"/>
        <a:tabLst/>
        <a:defRPr lang="en-US" sz="2000" b="0" i="0" u="none" strike="noStrike" kern="1200" cap="none" spc="0" baseline="0">
          <a:solidFill>
            <a:srgbClr val="1F2834"/>
          </a:solidFill>
          <a:uFillTx/>
          <a:latin typeface="Calibri Light"/>
        </a:defRPr>
      </a:lvl3pPr>
      <a:lvl4pPr marL="1600160" marR="0" lvl="3" indent="-228594" algn="l" defTabSz="914377" rtl="0" fontAlgn="auto" hangingPunct="1">
        <a:lnSpc>
          <a:spcPct val="90000"/>
        </a:lnSpc>
        <a:spcBef>
          <a:spcPts val="500"/>
        </a:spcBef>
        <a:spcAft>
          <a:spcPts val="0"/>
        </a:spcAft>
        <a:buClr>
          <a:srgbClr val="1F2834"/>
        </a:buClr>
        <a:buSzPct val="100000"/>
        <a:buFont typeface="Wingdings" pitchFamily="2"/>
        <a:buChar char="§"/>
        <a:tabLst/>
        <a:defRPr lang="en-US" sz="1800" b="0" i="0" u="none" strike="noStrike" kern="1200" cap="none" spc="0" baseline="0">
          <a:solidFill>
            <a:srgbClr val="1F2834"/>
          </a:solidFill>
          <a:uFillTx/>
          <a:latin typeface="Calibri Light"/>
        </a:defRPr>
      </a:lvl4pPr>
      <a:lvl5pPr marL="2057349" marR="0" lvl="4" indent="-228594" algn="l" defTabSz="914377" rtl="0" fontAlgn="auto" hangingPunct="1">
        <a:lnSpc>
          <a:spcPct val="90000"/>
        </a:lnSpc>
        <a:spcBef>
          <a:spcPts val="500"/>
        </a:spcBef>
        <a:spcAft>
          <a:spcPts val="0"/>
        </a:spcAft>
        <a:buClr>
          <a:srgbClr val="1F2834"/>
        </a:buClr>
        <a:buSzPct val="100000"/>
        <a:buFont typeface="Wingdings" pitchFamily="2"/>
        <a:buChar char="§"/>
        <a:tabLst/>
        <a:defRPr lang="en-US" sz="1800" b="0" i="0" u="none" strike="noStrike" kern="1200" cap="none" spc="0" baseline="0">
          <a:solidFill>
            <a:srgbClr val="1F2834"/>
          </a:solidFill>
          <a:uFillTx/>
          <a:latin typeface="Calibri Light"/>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A7727CE-E577-C34B-8AC6-2E17E1CE7456}"/>
              </a:ext>
            </a:extLst>
          </p:cNvPr>
          <p:cNvSpPr>
            <a:spLocks noGrp="1"/>
          </p:cNvSpPr>
          <p:nvPr>
            <p:ph type="title"/>
          </p:nvPr>
        </p:nvSpPr>
        <p:spPr>
          <a:xfrm>
            <a:off x="1736436" y="1108456"/>
            <a:ext cx="9617364" cy="553998"/>
          </a:xfrm>
          <a:prstGeom prst="rect">
            <a:avLst/>
          </a:prstGeom>
        </p:spPr>
        <p:txBody>
          <a:bodyPr vert="horz" wrap="square" lIns="144000" tIns="0" rIns="144000" bIns="0" rtlCol="0" anchor="ctr">
            <a:spAutoFit/>
          </a:bodyPr>
          <a:lstStyle/>
          <a:p>
            <a:r>
              <a:rPr lang="en-US"/>
              <a:t>Click to edit Master title style</a:t>
            </a:r>
          </a:p>
        </p:txBody>
      </p:sp>
      <p:sp>
        <p:nvSpPr>
          <p:cNvPr id="3" name="Text Placeholder 2">
            <a:extLst>
              <a:ext uri="{FF2B5EF4-FFF2-40B4-BE49-F238E27FC236}">
                <a16:creationId xmlns:a16="http://schemas.microsoft.com/office/drawing/2014/main" id="{D18AB3E8-B0D5-404A-A375-02744103FB8B}"/>
              </a:ext>
            </a:extLst>
          </p:cNvPr>
          <p:cNvSpPr>
            <a:spLocks noGrp="1"/>
          </p:cNvSpPr>
          <p:nvPr>
            <p:ph type="body" idx="1"/>
          </p:nvPr>
        </p:nvSpPr>
        <p:spPr>
          <a:xfrm>
            <a:off x="1736436" y="1825625"/>
            <a:ext cx="9617364" cy="4141066"/>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1259436"/>
      </p:ext>
    </p:extLst>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25" r:id="rId4"/>
    <p:sldLayoutId id="2147483726" r:id="rId5"/>
    <p:sldLayoutId id="2147483727" r:id="rId6"/>
    <p:sldLayoutId id="2147483728" r:id="rId7"/>
    <p:sldLayoutId id="2147483729" r:id="rId8"/>
    <p:sldLayoutId id="2147483730" r:id="rId9"/>
    <p:sldLayoutId id="2147483731" r:id="rId10"/>
    <p:sldLayoutId id="2147483732" r:id="rId11"/>
  </p:sldLayoutIdLst>
  <p:txStyles>
    <p:titleStyle>
      <a:lvl1pPr algn="l" defTabSz="914400" rtl="0" eaLnBrk="1" latinLnBrk="0" hangingPunct="1">
        <a:lnSpc>
          <a:spcPct val="90000"/>
        </a:lnSpc>
        <a:spcBef>
          <a:spcPct val="0"/>
        </a:spcBef>
        <a:buNone/>
        <a:defRPr sz="4000" b="1" i="0" kern="1200" baseline="0">
          <a:solidFill>
            <a:schemeClr val="tx1"/>
          </a:solidFill>
          <a:latin typeface="Arial Bold"/>
          <a:ea typeface="+mj-ea"/>
          <a:cs typeface="+mj-cs"/>
        </a:defRPr>
      </a:lvl1pPr>
    </p:titleStyle>
    <p:bodyStyle>
      <a:lvl1pPr marL="228600" indent="-228600" algn="l" defTabSz="914400" rtl="0" eaLnBrk="1" latinLnBrk="0" hangingPunct="1">
        <a:lnSpc>
          <a:spcPct val="90000"/>
        </a:lnSpc>
        <a:spcBef>
          <a:spcPts val="1000"/>
        </a:spcBef>
        <a:buFont typeface="Wingdings" pitchFamily="2" charset="2"/>
        <a:buChar char="§"/>
        <a:defRPr sz="2800" b="0" i="0" kern="1200">
          <a:solidFill>
            <a:schemeClr val="tx1"/>
          </a:solidFill>
          <a:latin typeface="Arial Regular"/>
          <a:ea typeface="+mn-ea"/>
          <a:cs typeface="+mn-cs"/>
        </a:defRPr>
      </a:lvl1pPr>
      <a:lvl2pPr marL="685800" indent="-228600" algn="l" defTabSz="914400" rtl="0" eaLnBrk="1" latinLnBrk="0" hangingPunct="1">
        <a:lnSpc>
          <a:spcPct val="90000"/>
        </a:lnSpc>
        <a:spcBef>
          <a:spcPts val="500"/>
        </a:spcBef>
        <a:buFont typeface="Wingdings" pitchFamily="2" charset="2"/>
        <a:buChar char="§"/>
        <a:defRPr sz="2400" b="0" i="0" kern="1200">
          <a:solidFill>
            <a:schemeClr val="tx1"/>
          </a:solidFill>
          <a:latin typeface="Arial Regular"/>
          <a:ea typeface="+mn-ea"/>
          <a:cs typeface="+mn-cs"/>
        </a:defRPr>
      </a:lvl2pPr>
      <a:lvl3pPr marL="1143000" indent="-228600" algn="l" defTabSz="914400" rtl="0" eaLnBrk="1" latinLnBrk="0" hangingPunct="1">
        <a:lnSpc>
          <a:spcPct val="90000"/>
        </a:lnSpc>
        <a:spcBef>
          <a:spcPts val="500"/>
        </a:spcBef>
        <a:buFont typeface="Wingdings" pitchFamily="2" charset="2"/>
        <a:buChar char="§"/>
        <a:defRPr sz="2000" b="0" i="0" kern="1200">
          <a:solidFill>
            <a:schemeClr val="tx1"/>
          </a:solidFill>
          <a:latin typeface="Arial Regular"/>
          <a:ea typeface="+mn-ea"/>
          <a:cs typeface="+mn-cs"/>
        </a:defRPr>
      </a:lvl3pPr>
      <a:lvl4pPr marL="1600200" indent="-228600" algn="l" defTabSz="914400" rtl="0" eaLnBrk="1" latinLnBrk="0" hangingPunct="1">
        <a:lnSpc>
          <a:spcPct val="90000"/>
        </a:lnSpc>
        <a:spcBef>
          <a:spcPts val="500"/>
        </a:spcBef>
        <a:buFont typeface="Wingdings" pitchFamily="2" charset="2"/>
        <a:buChar char="§"/>
        <a:defRPr sz="1800" b="0" i="0" kern="1200">
          <a:solidFill>
            <a:schemeClr val="tx1"/>
          </a:solidFill>
          <a:latin typeface="Arial Regular"/>
          <a:ea typeface="+mn-ea"/>
          <a:cs typeface="+mn-cs"/>
        </a:defRPr>
      </a:lvl4pPr>
      <a:lvl5pPr marL="2057400" indent="-228600" algn="l" defTabSz="914400" rtl="0" eaLnBrk="1" latinLnBrk="0" hangingPunct="1">
        <a:lnSpc>
          <a:spcPct val="90000"/>
        </a:lnSpc>
        <a:spcBef>
          <a:spcPts val="500"/>
        </a:spcBef>
        <a:buFont typeface="Wingdings" pitchFamily="2" charset="2"/>
        <a:buChar char="§"/>
        <a:defRPr sz="1800" b="0" i="0" kern="1200">
          <a:solidFill>
            <a:schemeClr val="tx1"/>
          </a:solidFill>
          <a:latin typeface="Arial Regular"/>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F75379D-01F0-4548-99DA-13ABB40D5080}" type="datetimeFigureOut">
              <a:rPr lang="en-GB" smtClean="0"/>
              <a:pPr/>
              <a:t>02/10/2026</a:t>
            </a:fld>
            <a:endParaRPr lang="en-GB"/>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6DD05E-58FC-43CC-B5FC-048103C0178B}" type="slidenum">
              <a:rPr lang="en-GB" smtClean="0"/>
              <a:pPr/>
              <a:t>‹#›</a:t>
            </a:fld>
            <a:endParaRPr lang="en-GB"/>
          </a:p>
        </p:txBody>
      </p:sp>
    </p:spTree>
    <p:extLst>
      <p:ext uri="{BB962C8B-B14F-4D97-AF65-F5344CB8AC3E}">
        <p14:creationId xmlns:p14="http://schemas.microsoft.com/office/powerpoint/2010/main" val="1593847870"/>
      </p:ext>
    </p:extLst>
  </p:cSld>
  <p:clrMap bg1="lt1" tx1="dk1" bg2="lt2" tx2="dk2" accent1="accent1" accent2="accent2" accent3="accent3" accent4="accent4" accent5="accent5" accent6="accent6" hlink="hlink" folHlink="folHlink"/>
  <p:sldLayoutIdLst>
    <p:sldLayoutId id="2147483734" r:id="rId1"/>
    <p:sldLayoutId id="2147483735" r:id="rId2"/>
    <p:sldLayoutId id="2147483736" r:id="rId3"/>
    <p:sldLayoutId id="2147483737" r:id="rId4"/>
    <p:sldLayoutId id="2147483738" r:id="rId5"/>
    <p:sldLayoutId id="2147483739" r:id="rId6"/>
    <p:sldLayoutId id="2147483740" r:id="rId7"/>
    <p:sldLayoutId id="2147483741" r:id="rId8"/>
    <p:sldLayoutId id="2147483742" r:id="rId9"/>
    <p:sldLayoutId id="2147483743" r:id="rId10"/>
    <p:sldLayoutId id="2147483744" r:id="rId11"/>
    <p:sldLayoutId id="2147483745" r:id="rId12"/>
    <p:sldLayoutId id="2147483746"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18.png"/><Relationship Id="rId4" Type="http://schemas.openxmlformats.org/officeDocument/2006/relationships/image" Target="../media/image17.png"/></Relationships>
</file>

<file path=ppt/slides/_rels/slide4.xml.rels><?xml version="1.0" encoding="UTF-8" standalone="yes"?>
<Relationships xmlns="http://schemas.openxmlformats.org/package/2006/relationships"><Relationship Id="rId3" Type="http://schemas.openxmlformats.org/officeDocument/2006/relationships/hyperlink" Target="mailto:DHawkshaw@scotborders.gov.uk" TargetMode="External"/><Relationship Id="rId2" Type="http://schemas.openxmlformats.org/officeDocument/2006/relationships/hyperlink" Target="https://www.e-sgoil.com/" TargetMode="External"/><Relationship Id="rId1" Type="http://schemas.openxmlformats.org/officeDocument/2006/relationships/slideLayout" Target="../slideLayouts/slideLayout2.xml"/><Relationship Id="rId5" Type="http://schemas.openxmlformats.org/officeDocument/2006/relationships/hyperlink" Target="mailto:Craig.Anderson@scotborders.gov.uk" TargetMode="External"/><Relationship Id="rId4" Type="http://schemas.openxmlformats.org/officeDocument/2006/relationships/hyperlink" Target="mailto:Hamish.Johnston@scotborders.gov.uk" TargetMode="External"/></Relationships>
</file>

<file path=ppt/slides/_rels/slide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hyperlink" Target="https://www.ucas.com/ucas/after-gcses/find-career-ideas/explore-jobs#js=on" TargetMode="External"/><Relationship Id="rId2" Type="http://schemas.openxmlformats.org/officeDocument/2006/relationships/slideLayout" Target="../slideLayouts/slideLayout56.xml"/><Relationship Id="rId1" Type="http://schemas.openxmlformats.org/officeDocument/2006/relationships/tags" Target="../tags/tag1.xml"/><Relationship Id="rId4" Type="http://schemas.openxmlformats.org/officeDocument/2006/relationships/image" Target="../media/image1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slideLayout" Target="../slideLayouts/slideLayout24.xml"/><Relationship Id="rId1" Type="http://schemas.openxmlformats.org/officeDocument/2006/relationships/tags" Target="../tags/tag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3.xml"/><Relationship Id="rId1" Type="http://schemas.openxmlformats.org/officeDocument/2006/relationships/tags" Target="../tags/tag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0.xml"/></Relationships>
</file>

<file path=ppt/slides/_rels/slide11.xml.rels><?xml version="1.0" encoding="UTF-8" standalone="yes"?>
<Relationships xmlns="http://schemas.openxmlformats.org/package/2006/relationships"><Relationship Id="rId8" Type="http://schemas.openxmlformats.org/officeDocument/2006/relationships/image" Target="../media/image25.jpeg"/><Relationship Id="rId3" Type="http://schemas.openxmlformats.org/officeDocument/2006/relationships/image" Target="../media/image20.jpeg"/><Relationship Id="rId7" Type="http://schemas.openxmlformats.org/officeDocument/2006/relationships/image" Target="../media/image24.jpeg"/><Relationship Id="rId2" Type="http://schemas.openxmlformats.org/officeDocument/2006/relationships/notesSlide" Target="../notesSlides/notesSlide2.xml"/><Relationship Id="rId1" Type="http://schemas.openxmlformats.org/officeDocument/2006/relationships/slideLayout" Target="../slideLayouts/slideLayout60.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 Id="rId9" Type="http://schemas.openxmlformats.org/officeDocument/2006/relationships/image" Target="../media/image26.jpeg"/></Relationships>
</file>

<file path=ppt/slides/_rels/slide12.xml.rels><?xml version="1.0" encoding="UTF-8" standalone="yes"?>
<Relationships xmlns="http://schemas.openxmlformats.org/package/2006/relationships"><Relationship Id="rId3" Type="http://schemas.openxmlformats.org/officeDocument/2006/relationships/image" Target="../media/image28.svg"/><Relationship Id="rId2" Type="http://schemas.openxmlformats.org/officeDocument/2006/relationships/image" Target="../media/image27.svg"/><Relationship Id="rId1" Type="http://schemas.openxmlformats.org/officeDocument/2006/relationships/slideLayout" Target="../slideLayouts/slideLayout60.xml"/><Relationship Id="rId5" Type="http://schemas.openxmlformats.org/officeDocument/2006/relationships/image" Target="../media/image30.svg"/><Relationship Id="rId4" Type="http://schemas.openxmlformats.org/officeDocument/2006/relationships/image" Target="../media/image29.sv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0.xml"/></Relationships>
</file>

<file path=ppt/slides/_rels/slide14.xml.rels><?xml version="1.0" encoding="UTF-8" standalone="yes"?>
<Relationships xmlns="http://schemas.openxmlformats.org/package/2006/relationships"><Relationship Id="rId3" Type="http://schemas.openxmlformats.org/officeDocument/2006/relationships/image" Target="../media/image32.svg"/><Relationship Id="rId2" Type="http://schemas.openxmlformats.org/officeDocument/2006/relationships/image" Target="../media/image31.svg"/><Relationship Id="rId1" Type="http://schemas.openxmlformats.org/officeDocument/2006/relationships/slideLayout" Target="../slideLayouts/slideLayout60.xml"/><Relationship Id="rId5" Type="http://schemas.openxmlformats.org/officeDocument/2006/relationships/image" Target="../media/image34.jpeg"/><Relationship Id="rId4" Type="http://schemas.openxmlformats.org/officeDocument/2006/relationships/image" Target="../media/image33.sv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0.xml"/></Relationships>
</file>

<file path=ppt/slides/_rels/slide1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60.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0.xml"/></Relationships>
</file>

<file path=ppt/slides/_rels/slide18.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hyperlink" Target="https://www.ucas.com/applying/applying-university/writing-your-personal-statement/2026-personal-statement-guides" TargetMode="External"/><Relationship Id="rId7" Type="http://schemas.openxmlformats.org/officeDocument/2006/relationships/diagramColors" Target="../diagrams/colors2.xml"/><Relationship Id="rId2" Type="http://schemas.openxmlformats.org/officeDocument/2006/relationships/notesSlide" Target="../notesSlides/notesSlide5.xml"/><Relationship Id="rId1" Type="http://schemas.openxmlformats.org/officeDocument/2006/relationships/slideLayout" Target="../slideLayouts/slideLayout60.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0.xml"/></Relationships>
</file>

<file path=ppt/slides/_rels/slide22.xml.rels><?xml version="1.0" encoding="UTF-8" standalone="yes"?>
<Relationships xmlns="http://schemas.openxmlformats.org/package/2006/relationships"><Relationship Id="rId3" Type="http://schemas.openxmlformats.org/officeDocument/2006/relationships/hyperlink" Target="https://www.myworldofwork.co.uk/parents/topics" TargetMode="External"/><Relationship Id="rId2" Type="http://schemas.openxmlformats.org/officeDocument/2006/relationships/hyperlink" Target="https://www.ucas.com/undergraduate/applying-university/ucas-undergraduate-advice-parents-and-guardians" TargetMode="External"/><Relationship Id="rId1" Type="http://schemas.openxmlformats.org/officeDocument/2006/relationships/slideLayout" Target="../slideLayouts/slideLayout60.xml"/><Relationship Id="rId4" Type="http://schemas.openxmlformats.org/officeDocument/2006/relationships/hyperlink" Target="https://www.saas.gov.uk/need-to-know/parent-and-carer-information"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6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25.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1.xml"/></Relationships>
</file>

<file path=ppt/slides/_rels/slide26.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7.xml"/><Relationship Id="rId1" Type="http://schemas.openxmlformats.org/officeDocument/2006/relationships/slideLayout" Target="../slideLayouts/slideLayout7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8.xml"/><Relationship Id="rId1" Type="http://schemas.openxmlformats.org/officeDocument/2006/relationships/slideLayout" Target="../slideLayouts/slideLayout83.xml"/></Relationships>
</file>

<file path=ppt/slides/_rels/slide2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9.xml"/><Relationship Id="rId1" Type="http://schemas.openxmlformats.org/officeDocument/2006/relationships/slideLayout" Target="../slideLayouts/slideLayout76.xml"/></Relationships>
</file>

<file path=ppt/slides/_rels/slide29.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0.xml"/><Relationship Id="rId1" Type="http://schemas.openxmlformats.org/officeDocument/2006/relationships/slideLayout" Target="../slideLayouts/slideLayout83.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hyperlink" Target="https://www.myworldofwork.co.uk/" TargetMode="External"/><Relationship Id="rId1" Type="http://schemas.openxmlformats.org/officeDocument/2006/relationships/slideLayout" Target="../slideLayouts/slideLayout77.xml"/><Relationship Id="rId4" Type="http://schemas.openxmlformats.org/officeDocument/2006/relationships/image" Target="../media/image45.png"/></Relationships>
</file>

<file path=ppt/slides/_rels/slide31.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46.png"/><Relationship Id="rId1" Type="http://schemas.openxmlformats.org/officeDocument/2006/relationships/slideLayout" Target="../slideLayouts/slideLayout8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007145" y="1241266"/>
            <a:ext cx="4535926" cy="3153753"/>
          </a:xfrm>
        </p:spPr>
        <p:txBody>
          <a:bodyPr>
            <a:normAutofit/>
          </a:bodyPr>
          <a:lstStyle/>
          <a:p>
            <a:r>
              <a:rPr lang="en-GB">
                <a:solidFill>
                  <a:srgbClr val="EBEBEB"/>
                </a:solidFill>
              </a:rPr>
              <a:t>Senior Phase Information Evening</a:t>
            </a:r>
          </a:p>
        </p:txBody>
      </p:sp>
      <p:sp>
        <p:nvSpPr>
          <p:cNvPr id="3" name="Subtitle 2"/>
          <p:cNvSpPr>
            <a:spLocks noGrp="1"/>
          </p:cNvSpPr>
          <p:nvPr>
            <p:ph type="subTitle" idx="1"/>
          </p:nvPr>
        </p:nvSpPr>
        <p:spPr>
          <a:xfrm>
            <a:off x="7007145" y="4591665"/>
            <a:ext cx="4535926" cy="1622322"/>
          </a:xfrm>
        </p:spPr>
        <p:txBody>
          <a:bodyPr>
            <a:normAutofit/>
          </a:bodyPr>
          <a:lstStyle/>
          <a:p>
            <a:r>
              <a:rPr lang="en-GB">
                <a:solidFill>
                  <a:schemeClr val="bg1"/>
                </a:solidFill>
              </a:rPr>
              <a:t>October 2026</a:t>
            </a:r>
          </a:p>
        </p:txBody>
      </p:sp>
      <p:grpSp>
        <p:nvGrpSpPr>
          <p:cNvPr id="10" name="Group 9">
            <a:extLst>
              <a:ext uri="{FF2B5EF4-FFF2-40B4-BE49-F238E27FC236}">
                <a16:creationId xmlns:a16="http://schemas.microsoft.com/office/drawing/2014/main" id="{7E2D86BB-893F-471B-AD66-50E01777C08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23333" y="396837"/>
            <a:ext cx="6451503" cy="6058999"/>
            <a:chOff x="423333" y="396837"/>
            <a:chExt cx="6451503" cy="6058999"/>
          </a:xfrm>
        </p:grpSpPr>
        <p:sp>
          <p:nvSpPr>
            <p:cNvPr id="11" name="Rectangle 10">
              <a:extLst>
                <a:ext uri="{FF2B5EF4-FFF2-40B4-BE49-F238E27FC236}">
                  <a16:creationId xmlns:a16="http://schemas.microsoft.com/office/drawing/2014/main" id="{61E3F80D-79C6-468A-83E4-3FEA585566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flipH="1">
              <a:off x="423333" y="402165"/>
              <a:ext cx="5229339"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2" name="Freeform 5">
              <a:extLst>
                <a:ext uri="{FF2B5EF4-FFF2-40B4-BE49-F238E27FC236}">
                  <a16:creationId xmlns:a16="http://schemas.microsoft.com/office/drawing/2014/main" id="{009504C1-96CE-44B4-8DF0-613CF9D1DA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5400000" flipH="1">
              <a:off x="3161515" y="2801722"/>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txBody>
            <a:bodyPr/>
            <a:lstStyle/>
            <a:p>
              <a:endParaRPr lang="en-GB"/>
            </a:p>
          </p:txBody>
        </p:sp>
        <p:sp>
          <p:nvSpPr>
            <p:cNvPr id="13" name="Freeform 5">
              <a:extLst>
                <a:ext uri="{FF2B5EF4-FFF2-40B4-BE49-F238E27FC236}">
                  <a16:creationId xmlns:a16="http://schemas.microsoft.com/office/drawing/2014/main" id="{1F299836-4C10-4395-B386-C0FA537C417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5677511" flipH="1">
              <a:off x="5004670" y="1826079"/>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n-GB"/>
            </a:p>
          </p:txBody>
        </p:sp>
      </p:grpSp>
      <p:pic>
        <p:nvPicPr>
          <p:cNvPr id="4" name="D27BAF86-4862-49E5-B65E-6E10E3A1DC19.jpg" descr="D27BAF86-4862-49E5-B65E-6E10E3A1DC19.jpg"/>
          <p:cNvPicPr>
            <a:picLocks noChangeAspect="1"/>
          </p:cNvPicPr>
          <p:nvPr/>
        </p:nvPicPr>
        <p:blipFill>
          <a:blip r:embed="rId3"/>
          <a:stretch>
            <a:fillRect/>
          </a:stretch>
        </p:blipFill>
        <p:spPr>
          <a:xfrm>
            <a:off x="1109763" y="2084806"/>
            <a:ext cx="4983737" cy="2688388"/>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77425" y="135351"/>
            <a:ext cx="885949" cy="838317"/>
          </a:xfrm>
          <a:prstGeom prst="rect">
            <a:avLst/>
          </a:prstGeom>
        </p:spPr>
      </p:pic>
    </p:spTree>
    <p:extLst>
      <p:ext uri="{BB962C8B-B14F-4D97-AF65-F5344CB8AC3E}">
        <p14:creationId xmlns:p14="http://schemas.microsoft.com/office/powerpoint/2010/main" val="10736308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Programme of Events</a:t>
            </a: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77425" y="135351"/>
            <a:ext cx="885949" cy="838317"/>
          </a:xfrm>
          <a:prstGeom prst="rect">
            <a:avLst/>
          </a:prstGeom>
        </p:spPr>
      </p:pic>
      <p:graphicFrame>
        <p:nvGraphicFramePr>
          <p:cNvPr id="5" name="Content Placeholder 4"/>
          <p:cNvGraphicFramePr>
            <a:graphicFrameLocks noGrp="1"/>
          </p:cNvGraphicFramePr>
          <p:nvPr>
            <p:ph idx="1"/>
            <p:extLst>
              <p:ext uri="{D42A27DB-BD31-4B8C-83A1-F6EECF244321}">
                <p14:modId xmlns:p14="http://schemas.microsoft.com/office/powerpoint/2010/main" val="2016006853"/>
              </p:ext>
            </p:extLst>
          </p:nvPr>
        </p:nvGraphicFramePr>
        <p:xfrm>
          <a:off x="2574635" y="2322394"/>
          <a:ext cx="7042730" cy="4632960"/>
        </p:xfrm>
        <a:graphic>
          <a:graphicData uri="http://schemas.openxmlformats.org/drawingml/2006/table">
            <a:tbl>
              <a:tblPr>
                <a:tableStyleId>{5C22544A-7EE6-4342-B048-85BDC9FD1C3A}</a:tableStyleId>
              </a:tblPr>
              <a:tblGrid>
                <a:gridCol w="1211839">
                  <a:extLst>
                    <a:ext uri="{9D8B030D-6E8A-4147-A177-3AD203B41FA5}">
                      <a16:colId xmlns:a16="http://schemas.microsoft.com/office/drawing/2014/main" val="3433408487"/>
                    </a:ext>
                  </a:extLst>
                </a:gridCol>
                <a:gridCol w="3890759">
                  <a:extLst>
                    <a:ext uri="{9D8B030D-6E8A-4147-A177-3AD203B41FA5}">
                      <a16:colId xmlns:a16="http://schemas.microsoft.com/office/drawing/2014/main" val="4246142618"/>
                    </a:ext>
                  </a:extLst>
                </a:gridCol>
                <a:gridCol w="1940132">
                  <a:extLst>
                    <a:ext uri="{9D8B030D-6E8A-4147-A177-3AD203B41FA5}">
                      <a16:colId xmlns:a16="http://schemas.microsoft.com/office/drawing/2014/main" val="803206574"/>
                    </a:ext>
                  </a:extLst>
                </a:gridCol>
              </a:tblGrid>
              <a:tr h="411584">
                <a:tc>
                  <a:txBody>
                    <a:bodyPr/>
                    <a:lstStyle/>
                    <a:p>
                      <a:pPr>
                        <a:spcAft>
                          <a:spcPts val="0"/>
                        </a:spcAft>
                      </a:pPr>
                      <a:r>
                        <a:rPr lang="en-GB" sz="1600">
                          <a:effectLst/>
                          <a:latin typeface="+mj-lt"/>
                        </a:rPr>
                        <a:t>Time</a:t>
                      </a:r>
                      <a:endParaRPr lang="en-GB" sz="1600">
                        <a:effectLst/>
                        <a:latin typeface="+mj-lt"/>
                        <a:ea typeface="Times New Roman" panose="02020603050405020304" pitchFamily="18" charset="0"/>
                      </a:endParaRPr>
                    </a:p>
                  </a:txBody>
                  <a:tcPr marL="58232" marR="58232" marT="0" marB="0"/>
                </a:tc>
                <a:tc>
                  <a:txBody>
                    <a:bodyPr/>
                    <a:lstStyle/>
                    <a:p>
                      <a:pPr>
                        <a:spcAft>
                          <a:spcPts val="0"/>
                        </a:spcAft>
                      </a:pPr>
                      <a:r>
                        <a:rPr lang="en-GB" sz="1600">
                          <a:effectLst/>
                          <a:latin typeface="+mj-lt"/>
                        </a:rPr>
                        <a:t>Activity</a:t>
                      </a:r>
                    </a:p>
                    <a:p>
                      <a:pPr>
                        <a:spcAft>
                          <a:spcPts val="0"/>
                        </a:spcAft>
                      </a:pPr>
                      <a:r>
                        <a:rPr lang="en-GB" sz="1600">
                          <a:effectLst/>
                          <a:latin typeface="+mj-lt"/>
                        </a:rPr>
                        <a:t> </a:t>
                      </a:r>
                      <a:endParaRPr lang="en-GB" sz="1600">
                        <a:effectLst/>
                        <a:latin typeface="+mj-lt"/>
                        <a:ea typeface="Times New Roman" panose="02020603050405020304" pitchFamily="18" charset="0"/>
                      </a:endParaRPr>
                    </a:p>
                  </a:txBody>
                  <a:tcPr marL="58232" marR="58232" marT="0" marB="0"/>
                </a:tc>
                <a:tc>
                  <a:txBody>
                    <a:bodyPr/>
                    <a:lstStyle/>
                    <a:p>
                      <a:pPr>
                        <a:spcAft>
                          <a:spcPts val="0"/>
                        </a:spcAft>
                      </a:pPr>
                      <a:r>
                        <a:rPr lang="en-GB" sz="1600">
                          <a:effectLst/>
                          <a:latin typeface="+mj-lt"/>
                        </a:rPr>
                        <a:t>Presenter</a:t>
                      </a:r>
                      <a:endParaRPr lang="en-GB" sz="1600">
                        <a:effectLst/>
                        <a:latin typeface="+mj-lt"/>
                        <a:ea typeface="Times New Roman" panose="02020603050405020304" pitchFamily="18" charset="0"/>
                      </a:endParaRPr>
                    </a:p>
                  </a:txBody>
                  <a:tcPr marL="58232" marR="58232" marT="0" marB="0"/>
                </a:tc>
                <a:extLst>
                  <a:ext uri="{0D108BD9-81ED-4DB2-BD59-A6C34878D82A}">
                    <a16:rowId xmlns:a16="http://schemas.microsoft.com/office/drawing/2014/main" val="1749707635"/>
                  </a:ext>
                </a:extLst>
              </a:tr>
              <a:tr h="3655919">
                <a:tc>
                  <a:txBody>
                    <a:bodyPr/>
                    <a:lstStyle/>
                    <a:p>
                      <a:pPr>
                        <a:spcAft>
                          <a:spcPts val="0"/>
                        </a:spcAft>
                      </a:pPr>
                      <a:endParaRPr lang="en-GB" sz="1600">
                        <a:effectLst/>
                        <a:latin typeface="+mj-lt"/>
                      </a:endParaRPr>
                    </a:p>
                    <a:p>
                      <a:pPr>
                        <a:spcAft>
                          <a:spcPts val="0"/>
                        </a:spcAft>
                      </a:pPr>
                      <a:r>
                        <a:rPr lang="en-GB" sz="1600">
                          <a:effectLst/>
                          <a:latin typeface="+mj-lt"/>
                        </a:rPr>
                        <a:t>15 minutes</a:t>
                      </a:r>
                    </a:p>
                    <a:p>
                      <a:pPr>
                        <a:spcAft>
                          <a:spcPts val="0"/>
                        </a:spcAft>
                      </a:pPr>
                      <a:r>
                        <a:rPr lang="en-GB" sz="1600">
                          <a:effectLst/>
                          <a:latin typeface="+mj-lt"/>
                        </a:rPr>
                        <a:t> </a:t>
                      </a:r>
                    </a:p>
                    <a:p>
                      <a:pPr>
                        <a:spcAft>
                          <a:spcPts val="0"/>
                        </a:spcAft>
                      </a:pPr>
                      <a:endParaRPr lang="en-GB" sz="1600">
                        <a:effectLst/>
                        <a:latin typeface="+mj-lt"/>
                      </a:endParaRPr>
                    </a:p>
                    <a:p>
                      <a:pPr>
                        <a:spcAft>
                          <a:spcPts val="0"/>
                        </a:spcAft>
                      </a:pPr>
                      <a:endParaRPr lang="en-GB" sz="1600">
                        <a:effectLst/>
                        <a:latin typeface="+mj-lt"/>
                      </a:endParaRPr>
                    </a:p>
                    <a:p>
                      <a:pPr>
                        <a:spcAft>
                          <a:spcPts val="0"/>
                        </a:spcAft>
                      </a:pPr>
                      <a:r>
                        <a:rPr lang="en-GB" sz="1600">
                          <a:effectLst/>
                          <a:latin typeface="+mj-lt"/>
                        </a:rPr>
                        <a:t> </a:t>
                      </a:r>
                    </a:p>
                    <a:p>
                      <a:pPr>
                        <a:spcAft>
                          <a:spcPts val="0"/>
                        </a:spcAft>
                      </a:pPr>
                      <a:endParaRPr lang="en-GB" sz="1600">
                        <a:effectLst/>
                        <a:latin typeface="+mj-lt"/>
                      </a:endParaRPr>
                    </a:p>
                    <a:p>
                      <a:pPr>
                        <a:spcAft>
                          <a:spcPts val="0"/>
                        </a:spcAft>
                      </a:pPr>
                      <a:r>
                        <a:rPr lang="en-GB" sz="1600">
                          <a:effectLst/>
                          <a:latin typeface="+mj-lt"/>
                        </a:rPr>
                        <a:t>20 minutes</a:t>
                      </a:r>
                    </a:p>
                    <a:p>
                      <a:pPr>
                        <a:spcAft>
                          <a:spcPts val="0"/>
                        </a:spcAft>
                      </a:pPr>
                      <a:r>
                        <a:rPr lang="en-GB" sz="1600">
                          <a:effectLst/>
                          <a:latin typeface="+mj-lt"/>
                        </a:rPr>
                        <a:t> </a:t>
                      </a:r>
                    </a:p>
                    <a:p>
                      <a:pPr>
                        <a:spcAft>
                          <a:spcPts val="0"/>
                        </a:spcAft>
                      </a:pPr>
                      <a:r>
                        <a:rPr lang="en-GB" sz="1600">
                          <a:effectLst/>
                          <a:latin typeface="+mj-lt"/>
                        </a:rPr>
                        <a:t> </a:t>
                      </a:r>
                    </a:p>
                    <a:p>
                      <a:pPr>
                        <a:spcAft>
                          <a:spcPts val="0"/>
                        </a:spcAft>
                      </a:pPr>
                      <a:r>
                        <a:rPr lang="en-GB" sz="1600">
                          <a:effectLst/>
                          <a:latin typeface="+mj-lt"/>
                          <a:ea typeface="Times New Roman" panose="02020603050405020304" pitchFamily="18" charset="0"/>
                        </a:rPr>
                        <a:t>30 minutes</a:t>
                      </a:r>
                    </a:p>
                    <a:p>
                      <a:pPr>
                        <a:spcAft>
                          <a:spcPts val="0"/>
                        </a:spcAft>
                      </a:pPr>
                      <a:endParaRPr lang="en-GB" sz="1600">
                        <a:effectLst/>
                        <a:latin typeface="+mj-lt"/>
                        <a:ea typeface="Times New Roman" panose="02020603050405020304" pitchFamily="18" charset="0"/>
                      </a:endParaRPr>
                    </a:p>
                    <a:p>
                      <a:pPr>
                        <a:spcAft>
                          <a:spcPts val="0"/>
                        </a:spcAft>
                      </a:pPr>
                      <a:endParaRPr lang="en-GB" sz="1600">
                        <a:effectLst/>
                        <a:latin typeface="+mj-lt"/>
                        <a:ea typeface="Times New Roman" panose="02020603050405020304" pitchFamily="18" charset="0"/>
                      </a:endParaRPr>
                    </a:p>
                    <a:p>
                      <a:pPr>
                        <a:spcAft>
                          <a:spcPts val="0"/>
                        </a:spcAft>
                      </a:pPr>
                      <a:endParaRPr lang="en-GB" sz="1600">
                        <a:effectLst/>
                        <a:latin typeface="+mj-lt"/>
                        <a:ea typeface="Times New Roman" panose="02020603050405020304" pitchFamily="18" charset="0"/>
                      </a:endParaRPr>
                    </a:p>
                    <a:p>
                      <a:pPr>
                        <a:spcAft>
                          <a:spcPts val="0"/>
                        </a:spcAft>
                      </a:pPr>
                      <a:r>
                        <a:rPr lang="en-GB" sz="1600">
                          <a:effectLst/>
                          <a:latin typeface="+mj-lt"/>
                          <a:ea typeface="Times New Roman" panose="02020603050405020304" pitchFamily="18" charset="0"/>
                        </a:rPr>
                        <a:t>15 minutes</a:t>
                      </a:r>
                    </a:p>
                  </a:txBody>
                  <a:tcPr marL="58232" marR="58232" marT="0" marB="0"/>
                </a:tc>
                <a:tc>
                  <a:txBody>
                    <a:bodyPr/>
                    <a:lstStyle/>
                    <a:p>
                      <a:pPr>
                        <a:spcAft>
                          <a:spcPts val="0"/>
                        </a:spcAft>
                      </a:pPr>
                      <a:endParaRPr lang="en-GB" sz="1600">
                        <a:effectLst/>
                        <a:latin typeface="+mj-lt"/>
                      </a:endParaRPr>
                    </a:p>
                    <a:p>
                      <a:pPr>
                        <a:spcAft>
                          <a:spcPts val="0"/>
                        </a:spcAft>
                      </a:pPr>
                      <a:r>
                        <a:rPr lang="en-GB" sz="1600">
                          <a:effectLst/>
                          <a:latin typeface="+mj-lt"/>
                        </a:rPr>
                        <a:t> Welcome and Update</a:t>
                      </a:r>
                    </a:p>
                    <a:p>
                      <a:pPr>
                        <a:spcAft>
                          <a:spcPts val="0"/>
                        </a:spcAft>
                      </a:pPr>
                      <a:endParaRPr lang="en-GB" sz="1600">
                        <a:effectLst/>
                        <a:latin typeface="+mj-lt"/>
                      </a:endParaRPr>
                    </a:p>
                    <a:p>
                      <a:pPr>
                        <a:spcAft>
                          <a:spcPts val="0"/>
                        </a:spcAft>
                      </a:pPr>
                      <a:endParaRPr lang="en-GB" sz="1600">
                        <a:effectLst/>
                        <a:latin typeface="+mj-lt"/>
                      </a:endParaRPr>
                    </a:p>
                    <a:p>
                      <a:pPr>
                        <a:spcAft>
                          <a:spcPts val="0"/>
                        </a:spcAft>
                      </a:pPr>
                      <a:r>
                        <a:rPr lang="en-GB" sz="1600">
                          <a:effectLst/>
                          <a:latin typeface="+mj-lt"/>
                        </a:rPr>
                        <a:t>How we support your young person </a:t>
                      </a:r>
                    </a:p>
                    <a:p>
                      <a:pPr>
                        <a:spcAft>
                          <a:spcPts val="0"/>
                        </a:spcAft>
                      </a:pPr>
                      <a:endParaRPr lang="en-GB" sz="1600">
                        <a:effectLst/>
                        <a:latin typeface="+mj-lt"/>
                      </a:endParaRPr>
                    </a:p>
                    <a:p>
                      <a:pPr>
                        <a:spcAft>
                          <a:spcPts val="0"/>
                        </a:spcAft>
                      </a:pPr>
                      <a:endParaRPr lang="en-GB" sz="1600">
                        <a:effectLst/>
                        <a:latin typeface="+mj-lt"/>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GB" sz="1600" kern="1200">
                          <a:solidFill>
                            <a:schemeClr val="dk1"/>
                          </a:solidFill>
                          <a:effectLst/>
                          <a:latin typeface="+mn-lt"/>
                          <a:ea typeface="Times New Roman" panose="02020603050405020304" pitchFamily="18" charset="0"/>
                          <a:cs typeface="+mn-cs"/>
                        </a:rPr>
                        <a:t>Financial Support with further study</a:t>
                      </a:r>
                    </a:p>
                    <a:p>
                      <a:pPr>
                        <a:spcAft>
                          <a:spcPts val="0"/>
                        </a:spcAft>
                      </a:pPr>
                      <a:endParaRPr lang="en-GB" sz="1600">
                        <a:effectLst/>
                        <a:latin typeface="+mj-lt"/>
                      </a:endParaRPr>
                    </a:p>
                    <a:p>
                      <a:pPr>
                        <a:spcAft>
                          <a:spcPts val="0"/>
                        </a:spcAft>
                      </a:pPr>
                      <a:endParaRPr lang="en-GB" sz="1600">
                        <a:effectLst/>
                        <a:latin typeface="+mj-lt"/>
                      </a:endParaRPr>
                    </a:p>
                    <a:p>
                      <a:pPr>
                        <a:spcAft>
                          <a:spcPts val="0"/>
                        </a:spcAft>
                      </a:pPr>
                      <a:r>
                        <a:rPr lang="en-GB" sz="1600">
                          <a:effectLst/>
                          <a:latin typeface="+mj-lt"/>
                        </a:rPr>
                        <a:t>Applying for University </a:t>
                      </a:r>
                    </a:p>
                    <a:p>
                      <a:pPr>
                        <a:spcAft>
                          <a:spcPts val="0"/>
                        </a:spcAft>
                      </a:pPr>
                      <a:endParaRPr lang="en-GB" sz="1600">
                        <a:effectLst/>
                        <a:latin typeface="+mj-lt"/>
                        <a:ea typeface="Times New Roman" panose="02020603050405020304" pitchFamily="18" charset="0"/>
                      </a:endParaRPr>
                    </a:p>
                    <a:p>
                      <a:pPr>
                        <a:spcAft>
                          <a:spcPts val="0"/>
                        </a:spcAft>
                      </a:pPr>
                      <a:endParaRPr lang="en-GB" sz="1600">
                        <a:effectLst/>
                        <a:latin typeface="+mj-lt"/>
                        <a:ea typeface="Times New Roman" panose="02020603050405020304" pitchFamily="18" charset="0"/>
                      </a:endParaRPr>
                    </a:p>
                    <a:p>
                      <a:pPr>
                        <a:spcAft>
                          <a:spcPts val="0"/>
                        </a:spcAft>
                      </a:pPr>
                      <a:endParaRPr lang="en-GB" sz="1600">
                        <a:effectLst/>
                        <a:latin typeface="+mj-lt"/>
                        <a:ea typeface="Times New Roman" panose="02020603050405020304" pitchFamily="18" charset="0"/>
                      </a:endParaRPr>
                    </a:p>
                    <a:p>
                      <a:pPr lvl="0">
                        <a:spcAft>
                          <a:spcPts val="0"/>
                        </a:spcAft>
                        <a:buNone/>
                      </a:pPr>
                      <a:r>
                        <a:rPr lang="en-GB" sz="1600">
                          <a:effectLst/>
                          <a:latin typeface="+mj-lt"/>
                          <a:ea typeface="Times New Roman" panose="02020603050405020304" pitchFamily="18" charset="0"/>
                        </a:rPr>
                        <a:t>How can Skills Development Scotland help?</a:t>
                      </a:r>
                      <a:endParaRPr lang="en-GB"/>
                    </a:p>
                  </a:txBody>
                  <a:tcPr marL="58232" marR="58232" marT="0" marB="0"/>
                </a:tc>
                <a:tc>
                  <a:txBody>
                    <a:bodyPr/>
                    <a:lstStyle/>
                    <a:p>
                      <a:pPr>
                        <a:spcAft>
                          <a:spcPts val="0"/>
                        </a:spcAft>
                      </a:pPr>
                      <a:endParaRPr lang="en-GB" sz="1600">
                        <a:effectLst/>
                        <a:latin typeface="+mj-lt"/>
                      </a:endParaRPr>
                    </a:p>
                    <a:p>
                      <a:pPr>
                        <a:spcAft>
                          <a:spcPts val="0"/>
                        </a:spcAft>
                      </a:pPr>
                      <a:r>
                        <a:rPr lang="en-GB" sz="1600">
                          <a:effectLst/>
                          <a:latin typeface="+mj-lt"/>
                        </a:rPr>
                        <a:t>P Fagan </a:t>
                      </a:r>
                    </a:p>
                    <a:p>
                      <a:pPr>
                        <a:spcAft>
                          <a:spcPts val="0"/>
                        </a:spcAft>
                      </a:pPr>
                      <a:r>
                        <a:rPr lang="en-GB" sz="1600">
                          <a:effectLst/>
                          <a:latin typeface="+mj-lt"/>
                        </a:rPr>
                        <a:t>DHT</a:t>
                      </a:r>
                    </a:p>
                    <a:p>
                      <a:pPr>
                        <a:spcAft>
                          <a:spcPts val="0"/>
                        </a:spcAft>
                      </a:pPr>
                      <a:endParaRPr lang="en-GB" sz="1600">
                        <a:effectLst/>
                        <a:latin typeface="+mj-lt"/>
                      </a:endParaRPr>
                    </a:p>
                    <a:p>
                      <a:pPr>
                        <a:spcAft>
                          <a:spcPts val="0"/>
                        </a:spcAft>
                      </a:pPr>
                      <a:r>
                        <a:rPr lang="en-GB" sz="1600">
                          <a:effectLst/>
                          <a:latin typeface="+mj-lt"/>
                        </a:rPr>
                        <a:t>D Hawkshaw</a:t>
                      </a:r>
                    </a:p>
                    <a:p>
                      <a:pPr>
                        <a:spcAft>
                          <a:spcPts val="0"/>
                        </a:spcAft>
                      </a:pPr>
                      <a:r>
                        <a:rPr lang="en-GB" sz="1600">
                          <a:effectLst/>
                          <a:latin typeface="+mj-lt"/>
                        </a:rPr>
                        <a:t>PT Pastoral</a:t>
                      </a:r>
                    </a:p>
                    <a:p>
                      <a:pPr>
                        <a:spcAft>
                          <a:spcPts val="0"/>
                        </a:spcAft>
                      </a:pPr>
                      <a:r>
                        <a:rPr lang="en-GB" sz="1600">
                          <a:effectLst/>
                          <a:latin typeface="+mj-lt"/>
                        </a:rPr>
                        <a:t> </a:t>
                      </a:r>
                    </a:p>
                    <a:p>
                      <a:pPr>
                        <a:spcAft>
                          <a:spcPts val="0"/>
                        </a:spcAft>
                      </a:pPr>
                      <a:r>
                        <a:rPr lang="en-GB" sz="1600" kern="1200">
                          <a:solidFill>
                            <a:schemeClr val="dk1"/>
                          </a:solidFill>
                          <a:effectLst/>
                          <a:latin typeface="+mn-lt"/>
                          <a:ea typeface="+mn-ea"/>
                          <a:cs typeface="+mn-cs"/>
                        </a:rPr>
                        <a:t>Cameron Hogg</a:t>
                      </a:r>
                    </a:p>
                    <a:p>
                      <a:pPr lvl="0">
                        <a:spcAft>
                          <a:spcPts val="0"/>
                        </a:spcAft>
                        <a:buNone/>
                      </a:pPr>
                      <a:r>
                        <a:rPr lang="en-GB" sz="1600" kern="1200">
                          <a:solidFill>
                            <a:schemeClr val="dk1"/>
                          </a:solidFill>
                          <a:effectLst/>
                          <a:latin typeface="+mn-lt"/>
                          <a:ea typeface="+mn-ea"/>
                          <a:cs typeface="+mn-cs"/>
                        </a:rPr>
                        <a:t>SAAS</a:t>
                      </a:r>
                      <a:endParaRPr lang="en-GB"/>
                    </a:p>
                    <a:p>
                      <a:pPr marL="0" marR="0" lvl="0" indent="0" algn="l" defTabSz="457200" rtl="0" eaLnBrk="1" fontAlgn="auto" latinLnBrk="0" hangingPunct="1">
                        <a:lnSpc>
                          <a:spcPct val="100000"/>
                        </a:lnSpc>
                        <a:spcBef>
                          <a:spcPts val="0"/>
                        </a:spcBef>
                        <a:spcAft>
                          <a:spcPts val="0"/>
                        </a:spcAft>
                        <a:buClrTx/>
                        <a:buSzTx/>
                        <a:buFontTx/>
                        <a:buNone/>
                        <a:tabLst/>
                        <a:defRPr/>
                      </a:pPr>
                      <a:endParaRPr lang="en-GB" sz="1600" kern="1200">
                        <a:solidFill>
                          <a:schemeClr val="dk1"/>
                        </a:solidFill>
                        <a:effectLst/>
                        <a:latin typeface="+mn-lt"/>
                        <a:ea typeface="+mn-ea"/>
                        <a:cs typeface="+mn-cs"/>
                      </a:endParaRPr>
                    </a:p>
                    <a:p>
                      <a:pPr>
                        <a:spcAft>
                          <a:spcPts val="0"/>
                        </a:spcAft>
                      </a:pPr>
                      <a:r>
                        <a:rPr lang="en-GB" sz="1600">
                          <a:effectLst/>
                          <a:latin typeface="+mj-lt"/>
                        </a:rPr>
                        <a:t>Jim Mills </a:t>
                      </a:r>
                    </a:p>
                    <a:p>
                      <a:pPr lvl="0">
                        <a:spcAft>
                          <a:spcPts val="0"/>
                        </a:spcAft>
                        <a:buNone/>
                      </a:pPr>
                      <a:r>
                        <a:rPr lang="en-GB" sz="1600">
                          <a:effectLst/>
                          <a:latin typeface="+mj-lt"/>
                        </a:rPr>
                        <a:t>University of Edinburgh</a:t>
                      </a:r>
                      <a:endParaRPr lang="en-GB"/>
                    </a:p>
                    <a:p>
                      <a:pPr>
                        <a:spcAft>
                          <a:spcPts val="0"/>
                        </a:spcAft>
                      </a:pPr>
                      <a:endParaRPr lang="en-GB" sz="1600" kern="1200">
                        <a:solidFill>
                          <a:schemeClr val="dk1"/>
                        </a:solidFill>
                        <a:effectLst/>
                        <a:latin typeface="+mj-lt"/>
                        <a:ea typeface="+mn-ea"/>
                        <a:cs typeface="+mn-cs"/>
                      </a:endParaRPr>
                    </a:p>
                    <a:p>
                      <a:pPr>
                        <a:spcAft>
                          <a:spcPts val="0"/>
                        </a:spcAft>
                      </a:pPr>
                      <a:r>
                        <a:rPr lang="en-GB" sz="1600">
                          <a:effectLst/>
                          <a:latin typeface="+mj-lt"/>
                        </a:rPr>
                        <a:t>C Dallem</a:t>
                      </a:r>
                    </a:p>
                    <a:p>
                      <a:pPr>
                        <a:spcAft>
                          <a:spcPts val="0"/>
                        </a:spcAft>
                      </a:pPr>
                      <a:r>
                        <a:rPr lang="en-GB" sz="1600">
                          <a:effectLst/>
                          <a:latin typeface="+mj-lt"/>
                        </a:rPr>
                        <a:t>SDS</a:t>
                      </a:r>
                    </a:p>
                    <a:p>
                      <a:pPr>
                        <a:spcAft>
                          <a:spcPts val="0"/>
                        </a:spcAft>
                      </a:pPr>
                      <a:r>
                        <a:rPr lang="en-GB" sz="1600">
                          <a:effectLst/>
                          <a:latin typeface="+mj-lt"/>
                        </a:rPr>
                        <a:t> </a:t>
                      </a:r>
                    </a:p>
                  </a:txBody>
                  <a:tcPr marL="58232" marR="58232" marT="0" marB="0"/>
                </a:tc>
                <a:extLst>
                  <a:ext uri="{0D108BD9-81ED-4DB2-BD59-A6C34878D82A}">
                    <a16:rowId xmlns:a16="http://schemas.microsoft.com/office/drawing/2014/main" val="1057140631"/>
                  </a:ext>
                </a:extLst>
              </a:tr>
            </a:tbl>
          </a:graphicData>
        </a:graphic>
      </p:graphicFrame>
    </p:spTree>
    <p:extLst>
      <p:ext uri="{BB962C8B-B14F-4D97-AF65-F5344CB8AC3E}">
        <p14:creationId xmlns:p14="http://schemas.microsoft.com/office/powerpoint/2010/main" val="32574451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19B2EB12-332C-4DCC-9746-30DD4690F9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1" name="Group 20">
            <a:extLst>
              <a:ext uri="{FF2B5EF4-FFF2-40B4-BE49-F238E27FC236}">
                <a16:creationId xmlns:a16="http://schemas.microsoft.com/office/drawing/2014/main" id="{AFD40B55-BABB-4B33-ADD3-0C234043067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34774" y="590550"/>
            <a:ext cx="5480792" cy="2739376"/>
            <a:chOff x="7807230" y="2012810"/>
            <a:chExt cx="3251252" cy="3459865"/>
          </a:xfrm>
        </p:grpSpPr>
        <p:sp>
          <p:nvSpPr>
            <p:cNvPr id="22" name="Rectangle 21">
              <a:extLst>
                <a:ext uri="{FF2B5EF4-FFF2-40B4-BE49-F238E27FC236}">
                  <a16:creationId xmlns:a16="http://schemas.microsoft.com/office/drawing/2014/main" id="{C324E181-0B87-4B75-A5EC-6A4B1BD1B6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07230" y="2012810"/>
              <a:ext cx="3251252" cy="3459865"/>
            </a:xfrm>
            <a:prstGeom prst="rect">
              <a:avLst/>
            </a:prstGeom>
            <a:gradFill>
              <a:gsLst>
                <a:gs pos="0">
                  <a:srgbClr val="000001"/>
                </a:gs>
                <a:gs pos="100000">
                  <a:srgbClr val="191919"/>
                </a:gs>
              </a:gsLst>
            </a:gradFill>
            <a:ln w="76200" cmpd="sng">
              <a:noFill/>
              <a:miter lim="800000"/>
            </a:ln>
            <a:effectLst>
              <a:outerShdw blurRad="127000" dist="1905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577211FB-84C1-4B06-AF95-F83D0394DC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07231" y="2026142"/>
              <a:ext cx="3251250" cy="3440203"/>
            </a:xfrm>
            <a:prstGeom prst="rect">
              <a:avLst/>
            </a:prstGeom>
            <a:gradFill>
              <a:gsLst>
                <a:gs pos="0">
                  <a:srgbClr val="DADADA"/>
                </a:gs>
                <a:gs pos="100000">
                  <a:srgbClr val="FFFFFE"/>
                </a:gs>
              </a:gsLst>
              <a:lin ang="16200000" scaled="0"/>
            </a:gradFill>
            <a:ln w="762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w="38100" h="38100" prst="relaxedInse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pic>
        <p:nvPicPr>
          <p:cNvPr id="14" name="Picture 13">
            <a:extLst>
              <a:ext uri="{FF2B5EF4-FFF2-40B4-BE49-F238E27FC236}">
                <a16:creationId xmlns:a16="http://schemas.microsoft.com/office/drawing/2014/main" id="{BD237209-C2B5-2B0A-234D-78815D48F28E}"/>
              </a:ext>
            </a:extLst>
          </p:cNvPr>
          <p:cNvPicPr>
            <a:picLocks noChangeAspect="1"/>
          </p:cNvPicPr>
          <p:nvPr/>
        </p:nvPicPr>
        <p:blipFill>
          <a:blip r:embed="rId2"/>
          <a:stretch>
            <a:fillRect/>
          </a:stretch>
        </p:blipFill>
        <p:spPr>
          <a:xfrm>
            <a:off x="701134" y="763311"/>
            <a:ext cx="5148072" cy="2393853"/>
          </a:xfrm>
          <a:prstGeom prst="rect">
            <a:avLst/>
          </a:prstGeom>
        </p:spPr>
      </p:pic>
      <p:grpSp>
        <p:nvGrpSpPr>
          <p:cNvPr id="25" name="Group 24">
            <a:extLst>
              <a:ext uri="{FF2B5EF4-FFF2-40B4-BE49-F238E27FC236}">
                <a16:creationId xmlns:a16="http://schemas.microsoft.com/office/drawing/2014/main" id="{E616EDA1-F722-4C6A-AD2F-E487C7EBE6B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34774" y="3544708"/>
            <a:ext cx="2651760" cy="2739376"/>
            <a:chOff x="7807230" y="2012810"/>
            <a:chExt cx="3251252" cy="3459865"/>
          </a:xfrm>
        </p:grpSpPr>
        <p:sp>
          <p:nvSpPr>
            <p:cNvPr id="26" name="Rectangle 25">
              <a:extLst>
                <a:ext uri="{FF2B5EF4-FFF2-40B4-BE49-F238E27FC236}">
                  <a16:creationId xmlns:a16="http://schemas.microsoft.com/office/drawing/2014/main" id="{2B994A57-EDEF-4F7C-9FF3-8A46664686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07230" y="2012810"/>
              <a:ext cx="3251252" cy="3459865"/>
            </a:xfrm>
            <a:prstGeom prst="rect">
              <a:avLst/>
            </a:prstGeom>
            <a:gradFill>
              <a:gsLst>
                <a:gs pos="0">
                  <a:srgbClr val="000001"/>
                </a:gs>
                <a:gs pos="100000">
                  <a:srgbClr val="191919"/>
                </a:gs>
              </a:gsLst>
            </a:gradFill>
            <a:ln w="76200" cmpd="sng">
              <a:noFill/>
              <a:miter lim="800000"/>
            </a:ln>
            <a:effectLst>
              <a:outerShdw blurRad="127000" dist="1905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C0D45935-877E-4620-9F00-69FFC601B3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07231" y="2026142"/>
              <a:ext cx="3251250" cy="3440203"/>
            </a:xfrm>
            <a:prstGeom prst="rect">
              <a:avLst/>
            </a:prstGeom>
            <a:gradFill>
              <a:gsLst>
                <a:gs pos="0">
                  <a:srgbClr val="DADADA"/>
                </a:gs>
                <a:gs pos="100000">
                  <a:srgbClr val="FFFFFE"/>
                </a:gs>
              </a:gsLst>
              <a:lin ang="16200000" scaled="0"/>
            </a:gradFill>
            <a:ln w="762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w="38100" h="38100" prst="relaxedInse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pic>
        <p:nvPicPr>
          <p:cNvPr id="7" name="Picture 6" descr="From assignments to collaboration, Showbie is an easy-to-use classroom management platform — the Learning Counsel">
            <a:extLst>
              <a:ext uri="{FF2B5EF4-FFF2-40B4-BE49-F238E27FC236}">
                <a16:creationId xmlns:a16="http://schemas.microsoft.com/office/drawing/2014/main" id="{4C2AEE79-80EA-F6F3-02AB-72BFBB8CE4FE}"/>
              </a:ext>
            </a:extLst>
          </p:cNvPr>
          <p:cNvPicPr>
            <a:picLocks noChangeAspect="1"/>
          </p:cNvPicPr>
          <p:nvPr/>
        </p:nvPicPr>
        <p:blipFill>
          <a:blip r:embed="rId3"/>
          <a:stretch>
            <a:fillRect/>
          </a:stretch>
        </p:blipFill>
        <p:spPr>
          <a:xfrm>
            <a:off x="699366" y="3753108"/>
            <a:ext cx="2322576" cy="2322576"/>
          </a:xfrm>
          <a:prstGeom prst="rect">
            <a:avLst/>
          </a:prstGeom>
        </p:spPr>
      </p:pic>
      <p:grpSp>
        <p:nvGrpSpPr>
          <p:cNvPr id="29" name="Group 28">
            <a:extLst>
              <a:ext uri="{FF2B5EF4-FFF2-40B4-BE49-F238E27FC236}">
                <a16:creationId xmlns:a16="http://schemas.microsoft.com/office/drawing/2014/main" id="{718BCC2B-0684-4382-A2D3-C9ADC776876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85270" y="3544708"/>
            <a:ext cx="2651760" cy="2739376"/>
            <a:chOff x="7807230" y="2012810"/>
            <a:chExt cx="3251252" cy="3459865"/>
          </a:xfrm>
        </p:grpSpPr>
        <p:sp>
          <p:nvSpPr>
            <p:cNvPr id="30" name="Rectangle 29">
              <a:extLst>
                <a:ext uri="{FF2B5EF4-FFF2-40B4-BE49-F238E27FC236}">
                  <a16:creationId xmlns:a16="http://schemas.microsoft.com/office/drawing/2014/main" id="{F67BE271-7CC8-493E-ACC7-330B8DAEC7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07230" y="2012810"/>
              <a:ext cx="3251252" cy="3459865"/>
            </a:xfrm>
            <a:prstGeom prst="rect">
              <a:avLst/>
            </a:prstGeom>
            <a:gradFill>
              <a:gsLst>
                <a:gs pos="0">
                  <a:srgbClr val="000001"/>
                </a:gs>
                <a:gs pos="100000">
                  <a:srgbClr val="191919"/>
                </a:gs>
              </a:gsLst>
            </a:gradFill>
            <a:ln w="76200" cmpd="sng">
              <a:noFill/>
              <a:miter lim="800000"/>
            </a:ln>
            <a:effectLst>
              <a:outerShdw blurRad="127000" dist="1905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B416E226-9BF3-4654-A708-DDC3A062CF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07231" y="2026142"/>
              <a:ext cx="3251250" cy="3440203"/>
            </a:xfrm>
            <a:prstGeom prst="rect">
              <a:avLst/>
            </a:prstGeom>
            <a:gradFill>
              <a:gsLst>
                <a:gs pos="0">
                  <a:srgbClr val="DADADA"/>
                </a:gs>
                <a:gs pos="100000">
                  <a:srgbClr val="FFFFFE"/>
                </a:gs>
              </a:gsLst>
              <a:lin ang="16200000" scaled="0"/>
            </a:gradFill>
            <a:ln w="762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w="38100" h="38100" prst="relaxedInse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pic>
        <p:nvPicPr>
          <p:cNvPr id="8" name="Picture 7">
            <a:extLst>
              <a:ext uri="{FF2B5EF4-FFF2-40B4-BE49-F238E27FC236}">
                <a16:creationId xmlns:a16="http://schemas.microsoft.com/office/drawing/2014/main" id="{0AB3980B-AABE-3D25-E09A-3935B5BAD338}"/>
              </a:ext>
            </a:extLst>
          </p:cNvPr>
          <p:cNvPicPr>
            <a:picLocks noChangeAspect="1"/>
          </p:cNvPicPr>
          <p:nvPr/>
        </p:nvPicPr>
        <p:blipFill>
          <a:blip r:embed="rId4"/>
          <a:stretch>
            <a:fillRect/>
          </a:stretch>
        </p:blipFill>
        <p:spPr>
          <a:xfrm>
            <a:off x="3549862" y="4054596"/>
            <a:ext cx="2322576" cy="1719599"/>
          </a:xfrm>
          <a:prstGeom prst="rect">
            <a:avLst/>
          </a:prstGeom>
        </p:spPr>
      </p:pic>
      <p:grpSp>
        <p:nvGrpSpPr>
          <p:cNvPr id="33" name="Group 32">
            <a:extLst>
              <a:ext uri="{FF2B5EF4-FFF2-40B4-BE49-F238E27FC236}">
                <a16:creationId xmlns:a16="http://schemas.microsoft.com/office/drawing/2014/main" id="{B5D0BDB0-2E17-4D86-BEE1-1A1817E0469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06100" y="583417"/>
            <a:ext cx="5451125" cy="5700667"/>
            <a:chOff x="7807230" y="2012810"/>
            <a:chExt cx="3251252" cy="3459865"/>
          </a:xfrm>
        </p:grpSpPr>
        <p:sp>
          <p:nvSpPr>
            <p:cNvPr id="34" name="Rectangle 33">
              <a:extLst>
                <a:ext uri="{FF2B5EF4-FFF2-40B4-BE49-F238E27FC236}">
                  <a16:creationId xmlns:a16="http://schemas.microsoft.com/office/drawing/2014/main" id="{07A4205F-B9AE-4B05-9BDE-05C46ED380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07230" y="2012810"/>
              <a:ext cx="3251252" cy="3459865"/>
            </a:xfrm>
            <a:prstGeom prst="rect">
              <a:avLst/>
            </a:prstGeom>
            <a:gradFill>
              <a:gsLst>
                <a:gs pos="0">
                  <a:srgbClr val="000001"/>
                </a:gs>
                <a:gs pos="100000">
                  <a:srgbClr val="191919"/>
                </a:gs>
              </a:gsLst>
            </a:gradFill>
            <a:ln w="76200" cmpd="sng">
              <a:noFill/>
              <a:miter lim="800000"/>
            </a:ln>
            <a:effectLst>
              <a:outerShdw blurRad="127000" dist="1905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7B833BEF-B243-4FC2-967F-3C9C2085AB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07231" y="2026142"/>
              <a:ext cx="3251250" cy="3440203"/>
            </a:xfrm>
            <a:prstGeom prst="rect">
              <a:avLst/>
            </a:prstGeom>
            <a:gradFill>
              <a:gsLst>
                <a:gs pos="0">
                  <a:srgbClr val="DADADA"/>
                </a:gs>
                <a:gs pos="100000">
                  <a:srgbClr val="FFFFFE"/>
                </a:gs>
              </a:gsLst>
              <a:lin ang="16200000" scaled="0"/>
            </a:gradFill>
            <a:ln w="762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w="38100" h="38100" prst="relaxedInse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pic>
        <p:nvPicPr>
          <p:cNvPr id="6" name="Picture 5">
            <a:extLst>
              <a:ext uri="{FF2B5EF4-FFF2-40B4-BE49-F238E27FC236}">
                <a16:creationId xmlns:a16="http://schemas.microsoft.com/office/drawing/2014/main" id="{6CD370E0-2C39-78EB-1574-4696BF8D63CA}"/>
              </a:ext>
            </a:extLst>
          </p:cNvPr>
          <p:cNvPicPr>
            <a:picLocks noChangeAspect="1"/>
          </p:cNvPicPr>
          <p:nvPr/>
        </p:nvPicPr>
        <p:blipFill>
          <a:blip r:embed="rId5"/>
          <a:stretch>
            <a:fillRect/>
          </a:stretch>
        </p:blipFill>
        <p:spPr>
          <a:xfrm>
            <a:off x="7062629" y="763702"/>
            <a:ext cx="3738066" cy="5340096"/>
          </a:xfrm>
          <a:prstGeom prst="rect">
            <a:avLst/>
          </a:prstGeom>
        </p:spPr>
      </p:pic>
      <p:pic>
        <p:nvPicPr>
          <p:cNvPr id="5" name="Picture 4">
            <a:extLst>
              <a:ext uri="{FF2B5EF4-FFF2-40B4-BE49-F238E27FC236}">
                <a16:creationId xmlns:a16="http://schemas.microsoft.com/office/drawing/2014/main" id="{EC9D0FC2-F239-61C5-1881-1A03ABC7487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377425" y="135351"/>
            <a:ext cx="885949" cy="838317"/>
          </a:xfrm>
          <a:prstGeom prst="rect">
            <a:avLst/>
          </a:prstGeom>
        </p:spPr>
      </p:pic>
    </p:spTree>
    <p:extLst>
      <p:ext uri="{BB962C8B-B14F-4D97-AF65-F5344CB8AC3E}">
        <p14:creationId xmlns:p14="http://schemas.microsoft.com/office/powerpoint/2010/main" val="20699731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FB3EF4D6-026A-4D52-B916-967329EE3F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5">
            <a:extLst>
              <a:ext uri="{FF2B5EF4-FFF2-40B4-BE49-F238E27FC236}">
                <a16:creationId xmlns:a16="http://schemas.microsoft.com/office/drawing/2014/main" id="{4DB4846F-6AA5-4DB3-9581-D95F22BD56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n-US"/>
          </a:p>
        </p:txBody>
      </p:sp>
      <p:sp>
        <p:nvSpPr>
          <p:cNvPr id="17" name="Freeform: Shape 11">
            <a:extLst>
              <a:ext uri="{FF2B5EF4-FFF2-40B4-BE49-F238E27FC236}">
                <a16:creationId xmlns:a16="http://schemas.microsoft.com/office/drawing/2014/main" id="{D54EC22E-2292-4292-A80B-E81DF64BFB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780041"/>
            <a:ext cx="12192000" cy="5077959"/>
          </a:xfrm>
          <a:custGeom>
            <a:avLst/>
            <a:gdLst>
              <a:gd name="connsiteX0" fmla="*/ 12192000 w 12192000"/>
              <a:gd name="connsiteY0" fmla="*/ 0 h 5077959"/>
              <a:gd name="connsiteX1" fmla="*/ 12192000 w 12192000"/>
              <a:gd name="connsiteY1" fmla="*/ 1972152 h 5077959"/>
              <a:gd name="connsiteX2" fmla="*/ 12192000 w 12192000"/>
              <a:gd name="connsiteY2" fmla="*/ 2361342 h 5077959"/>
              <a:gd name="connsiteX3" fmla="*/ 12192000 w 12192000"/>
              <a:gd name="connsiteY3" fmla="*/ 5077959 h 5077959"/>
              <a:gd name="connsiteX4" fmla="*/ 0 w 12192000"/>
              <a:gd name="connsiteY4" fmla="*/ 5077959 h 5077959"/>
              <a:gd name="connsiteX5" fmla="*/ 0 w 12192000"/>
              <a:gd name="connsiteY5" fmla="*/ 2361342 h 5077959"/>
              <a:gd name="connsiteX6" fmla="*/ 0 w 12192000"/>
              <a:gd name="connsiteY6" fmla="*/ 1972152 h 5077959"/>
              <a:gd name="connsiteX7" fmla="*/ 0 w 12192000"/>
              <a:gd name="connsiteY7" fmla="*/ 12515 h 5077959"/>
              <a:gd name="connsiteX8" fmla="*/ 108623 w 12192000"/>
              <a:gd name="connsiteY8" fmla="*/ 29540 h 5077959"/>
              <a:gd name="connsiteX9" fmla="*/ 300195 w 12192000"/>
              <a:gd name="connsiteY9" fmla="*/ 56163 h 5077959"/>
              <a:gd name="connsiteX10" fmla="*/ 527528 w 12192000"/>
              <a:gd name="connsiteY10" fmla="*/ 88041 h 5077959"/>
              <a:gd name="connsiteX11" fmla="*/ 779127 w 12192000"/>
              <a:gd name="connsiteY11" fmla="*/ 121671 h 5077959"/>
              <a:gd name="connsiteX12" fmla="*/ 1062654 w 12192000"/>
              <a:gd name="connsiteY12" fmla="*/ 157052 h 5077959"/>
              <a:gd name="connsiteX13" fmla="*/ 1371726 w 12192000"/>
              <a:gd name="connsiteY13" fmla="*/ 194535 h 5077959"/>
              <a:gd name="connsiteX14" fmla="*/ 1707616 w 12192000"/>
              <a:gd name="connsiteY14" fmla="*/ 232018 h 5077959"/>
              <a:gd name="connsiteX15" fmla="*/ 2065219 w 12192000"/>
              <a:gd name="connsiteY15" fmla="*/ 270201 h 5077959"/>
              <a:gd name="connsiteX16" fmla="*/ 2450918 w 12192000"/>
              <a:gd name="connsiteY16" fmla="*/ 305583 h 5077959"/>
              <a:gd name="connsiteX17" fmla="*/ 2854496 w 12192000"/>
              <a:gd name="connsiteY17" fmla="*/ 339562 h 5077959"/>
              <a:gd name="connsiteX18" fmla="*/ 3281065 w 12192000"/>
              <a:gd name="connsiteY18" fmla="*/ 370390 h 5077959"/>
              <a:gd name="connsiteX19" fmla="*/ 3725514 w 12192000"/>
              <a:gd name="connsiteY19" fmla="*/ 399815 h 5077959"/>
              <a:gd name="connsiteX20" fmla="*/ 4189119 w 12192000"/>
              <a:gd name="connsiteY20" fmla="*/ 427490 h 5077959"/>
              <a:gd name="connsiteX21" fmla="*/ 4426671 w 12192000"/>
              <a:gd name="connsiteY21" fmla="*/ 437298 h 5077959"/>
              <a:gd name="connsiteX22" fmla="*/ 4669330 w 12192000"/>
              <a:gd name="connsiteY22" fmla="*/ 448158 h 5077959"/>
              <a:gd name="connsiteX23" fmla="*/ 4915819 w 12192000"/>
              <a:gd name="connsiteY23" fmla="*/ 458317 h 5077959"/>
              <a:gd name="connsiteX24" fmla="*/ 5163586 w 12192000"/>
              <a:gd name="connsiteY24" fmla="*/ 464973 h 5077959"/>
              <a:gd name="connsiteX25" fmla="*/ 5416461 w 12192000"/>
              <a:gd name="connsiteY25" fmla="*/ 470928 h 5077959"/>
              <a:gd name="connsiteX26" fmla="*/ 5671892 w 12192000"/>
              <a:gd name="connsiteY26" fmla="*/ 477234 h 5077959"/>
              <a:gd name="connsiteX27" fmla="*/ 5932430 w 12192000"/>
              <a:gd name="connsiteY27" fmla="*/ 481437 h 5077959"/>
              <a:gd name="connsiteX28" fmla="*/ 6195523 w 12192000"/>
              <a:gd name="connsiteY28" fmla="*/ 481437 h 5077959"/>
              <a:gd name="connsiteX29" fmla="*/ 6461170 w 12192000"/>
              <a:gd name="connsiteY29" fmla="*/ 483539 h 5077959"/>
              <a:gd name="connsiteX30" fmla="*/ 6729372 w 12192000"/>
              <a:gd name="connsiteY30" fmla="*/ 481437 h 5077959"/>
              <a:gd name="connsiteX31" fmla="*/ 7001406 w 12192000"/>
              <a:gd name="connsiteY31" fmla="*/ 477234 h 5077959"/>
              <a:gd name="connsiteX32" fmla="*/ 7273439 w 12192000"/>
              <a:gd name="connsiteY32" fmla="*/ 473380 h 5077959"/>
              <a:gd name="connsiteX33" fmla="*/ 7549303 w 12192000"/>
              <a:gd name="connsiteY33" fmla="*/ 464973 h 5077959"/>
              <a:gd name="connsiteX34" fmla="*/ 7827722 w 12192000"/>
              <a:gd name="connsiteY34" fmla="*/ 456215 h 5077959"/>
              <a:gd name="connsiteX35" fmla="*/ 8106140 w 12192000"/>
              <a:gd name="connsiteY35" fmla="*/ 446056 h 5077959"/>
              <a:gd name="connsiteX36" fmla="*/ 8387114 w 12192000"/>
              <a:gd name="connsiteY36" fmla="*/ 431694 h 5077959"/>
              <a:gd name="connsiteX37" fmla="*/ 8670640 w 12192000"/>
              <a:gd name="connsiteY37" fmla="*/ 414528 h 5077959"/>
              <a:gd name="connsiteX38" fmla="*/ 8955446 w 12192000"/>
              <a:gd name="connsiteY38" fmla="*/ 398064 h 5077959"/>
              <a:gd name="connsiteX39" fmla="*/ 9240250 w 12192000"/>
              <a:gd name="connsiteY39" fmla="*/ 377045 h 5077959"/>
              <a:gd name="connsiteX40" fmla="*/ 9528886 w 12192000"/>
              <a:gd name="connsiteY40" fmla="*/ 351823 h 5077959"/>
              <a:gd name="connsiteX41" fmla="*/ 9813691 w 12192000"/>
              <a:gd name="connsiteY41" fmla="*/ 326601 h 5077959"/>
              <a:gd name="connsiteX42" fmla="*/ 10103603 w 12192000"/>
              <a:gd name="connsiteY42" fmla="*/ 297525 h 5077959"/>
              <a:gd name="connsiteX43" fmla="*/ 10394794 w 12192000"/>
              <a:gd name="connsiteY43" fmla="*/ 265647 h 5077959"/>
              <a:gd name="connsiteX44" fmla="*/ 10682153 w 12192000"/>
              <a:gd name="connsiteY44" fmla="*/ 232018 h 5077959"/>
              <a:gd name="connsiteX45" fmla="*/ 10973344 w 12192000"/>
              <a:gd name="connsiteY45" fmla="*/ 192783 h 5077959"/>
              <a:gd name="connsiteX46" fmla="*/ 11263257 w 12192000"/>
              <a:gd name="connsiteY46" fmla="*/ 150746 h 5077959"/>
              <a:gd name="connsiteX47" fmla="*/ 11554448 w 12192000"/>
              <a:gd name="connsiteY47" fmla="*/ 109060 h 5077959"/>
              <a:gd name="connsiteX48" fmla="*/ 11844360 w 12192000"/>
              <a:gd name="connsiteY48" fmla="*/ 60367 h 5077959"/>
              <a:gd name="connsiteX49" fmla="*/ 12132996 w 12192000"/>
              <a:gd name="connsiteY49" fmla="*/ 10623 h 5077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2192000" h="5077959">
                <a:moveTo>
                  <a:pt x="12192000" y="0"/>
                </a:moveTo>
                <a:lnTo>
                  <a:pt x="12192000" y="1972152"/>
                </a:lnTo>
                <a:lnTo>
                  <a:pt x="12192000" y="2361342"/>
                </a:lnTo>
                <a:lnTo>
                  <a:pt x="12192000" y="5077959"/>
                </a:lnTo>
                <a:lnTo>
                  <a:pt x="0" y="5077959"/>
                </a:lnTo>
                <a:lnTo>
                  <a:pt x="0" y="2361342"/>
                </a:lnTo>
                <a:lnTo>
                  <a:pt x="0" y="1972152"/>
                </a:lnTo>
                <a:lnTo>
                  <a:pt x="0" y="12515"/>
                </a:lnTo>
                <a:lnTo>
                  <a:pt x="108623" y="29540"/>
                </a:lnTo>
                <a:lnTo>
                  <a:pt x="300195" y="56163"/>
                </a:lnTo>
                <a:lnTo>
                  <a:pt x="527528" y="88041"/>
                </a:lnTo>
                <a:lnTo>
                  <a:pt x="779127" y="121671"/>
                </a:lnTo>
                <a:lnTo>
                  <a:pt x="1062654" y="157052"/>
                </a:lnTo>
                <a:lnTo>
                  <a:pt x="1371726" y="194535"/>
                </a:lnTo>
                <a:lnTo>
                  <a:pt x="1707616" y="232018"/>
                </a:lnTo>
                <a:lnTo>
                  <a:pt x="2065219" y="270201"/>
                </a:lnTo>
                <a:lnTo>
                  <a:pt x="2450918" y="305583"/>
                </a:lnTo>
                <a:lnTo>
                  <a:pt x="2854496" y="339562"/>
                </a:lnTo>
                <a:lnTo>
                  <a:pt x="3281065" y="370390"/>
                </a:lnTo>
                <a:lnTo>
                  <a:pt x="3725514" y="399815"/>
                </a:lnTo>
                <a:lnTo>
                  <a:pt x="4189119" y="427490"/>
                </a:lnTo>
                <a:lnTo>
                  <a:pt x="4426671" y="437298"/>
                </a:lnTo>
                <a:lnTo>
                  <a:pt x="4669330" y="448158"/>
                </a:lnTo>
                <a:lnTo>
                  <a:pt x="4915819" y="458317"/>
                </a:lnTo>
                <a:lnTo>
                  <a:pt x="5163586" y="464973"/>
                </a:lnTo>
                <a:lnTo>
                  <a:pt x="5416461" y="470928"/>
                </a:lnTo>
                <a:lnTo>
                  <a:pt x="5671892" y="477234"/>
                </a:lnTo>
                <a:lnTo>
                  <a:pt x="5932430" y="481437"/>
                </a:lnTo>
                <a:lnTo>
                  <a:pt x="6195523" y="481437"/>
                </a:lnTo>
                <a:lnTo>
                  <a:pt x="6461170" y="483539"/>
                </a:lnTo>
                <a:lnTo>
                  <a:pt x="6729372" y="481437"/>
                </a:lnTo>
                <a:lnTo>
                  <a:pt x="7001406" y="477234"/>
                </a:lnTo>
                <a:lnTo>
                  <a:pt x="7273439" y="473380"/>
                </a:lnTo>
                <a:lnTo>
                  <a:pt x="7549303" y="464973"/>
                </a:lnTo>
                <a:lnTo>
                  <a:pt x="7827722" y="456215"/>
                </a:lnTo>
                <a:lnTo>
                  <a:pt x="8106140" y="446056"/>
                </a:lnTo>
                <a:lnTo>
                  <a:pt x="8387114" y="431694"/>
                </a:lnTo>
                <a:lnTo>
                  <a:pt x="8670640" y="414528"/>
                </a:lnTo>
                <a:lnTo>
                  <a:pt x="8955446" y="398064"/>
                </a:lnTo>
                <a:lnTo>
                  <a:pt x="9240250" y="377045"/>
                </a:lnTo>
                <a:lnTo>
                  <a:pt x="9528886" y="351823"/>
                </a:lnTo>
                <a:lnTo>
                  <a:pt x="9813691" y="326601"/>
                </a:lnTo>
                <a:lnTo>
                  <a:pt x="10103603" y="297525"/>
                </a:lnTo>
                <a:lnTo>
                  <a:pt x="10394794" y="265647"/>
                </a:lnTo>
                <a:lnTo>
                  <a:pt x="10682153" y="232018"/>
                </a:lnTo>
                <a:lnTo>
                  <a:pt x="10973344" y="192783"/>
                </a:lnTo>
                <a:lnTo>
                  <a:pt x="11263257" y="150746"/>
                </a:lnTo>
                <a:lnTo>
                  <a:pt x="11554448" y="109060"/>
                </a:lnTo>
                <a:lnTo>
                  <a:pt x="11844360" y="60367"/>
                </a:lnTo>
                <a:lnTo>
                  <a:pt x="12132996" y="10623"/>
                </a:lnTo>
                <a:close/>
              </a:path>
            </a:pathLst>
          </a:custGeom>
          <a:solidFill>
            <a:srgbClr val="FFFFFF"/>
          </a:solidFill>
          <a:ln>
            <a:noFill/>
          </a:ln>
        </p:spPr>
        <p:style>
          <a:lnRef idx="2">
            <a:schemeClr val="accent1">
              <a:shade val="50000"/>
            </a:schemeClr>
          </a:lnRef>
          <a:fillRef idx="1003">
            <a:schemeClr val="dk2"/>
          </a:fillRef>
          <a:effectRef idx="0">
            <a:schemeClr val="accent1"/>
          </a:effectRef>
          <a:fontRef idx="minor">
            <a:schemeClr val="lt1"/>
          </a:fontRef>
        </p:style>
        <p:txBody>
          <a:bodyPr wrap="square" rtlCol="0" anchor="ctr">
            <a:noAutofit/>
          </a:bodyPr>
          <a:lstStyle/>
          <a:p>
            <a:pPr algn="ctr"/>
            <a:endParaRPr lang="en-US"/>
          </a:p>
        </p:txBody>
      </p:sp>
      <p:sp>
        <p:nvSpPr>
          <p:cNvPr id="18" name="Rectangle 17">
            <a:extLst>
              <a:ext uri="{FF2B5EF4-FFF2-40B4-BE49-F238E27FC236}">
                <a16:creationId xmlns:a16="http://schemas.microsoft.com/office/drawing/2014/main" id="{CC1C7165-8A3A-44EB-88D0-4EFA36A004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19" name="Freeform 5">
            <a:extLst>
              <a:ext uri="{FF2B5EF4-FFF2-40B4-BE49-F238E27FC236}">
                <a16:creationId xmlns:a16="http://schemas.microsoft.com/office/drawing/2014/main" id="{A1081473-BB93-49A4-B605-4E20537397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accent1"/>
          </a:solidFill>
          <a:ln>
            <a:noFill/>
          </a:ln>
        </p:spPr>
        <p:txBody>
          <a:bodyPr/>
          <a:lstStyle/>
          <a:p>
            <a:endParaRPr lang="en-GB"/>
          </a:p>
        </p:txBody>
      </p:sp>
      <p:sp>
        <p:nvSpPr>
          <p:cNvPr id="2" name="Title 1">
            <a:extLst>
              <a:ext uri="{FF2B5EF4-FFF2-40B4-BE49-F238E27FC236}">
                <a16:creationId xmlns:a16="http://schemas.microsoft.com/office/drawing/2014/main" id="{ED8B221C-217E-0841-6FCB-2ACF58F2F01B}"/>
              </a:ext>
            </a:extLst>
          </p:cNvPr>
          <p:cNvSpPr>
            <a:spLocks noGrp="1"/>
          </p:cNvSpPr>
          <p:nvPr>
            <p:ph type="title"/>
          </p:nvPr>
        </p:nvSpPr>
        <p:spPr>
          <a:xfrm>
            <a:off x="1683171" y="838200"/>
            <a:ext cx="8825659" cy="977902"/>
          </a:xfrm>
        </p:spPr>
        <p:txBody>
          <a:bodyPr>
            <a:normAutofit/>
          </a:bodyPr>
          <a:lstStyle/>
          <a:p>
            <a:pPr algn="ctr"/>
            <a:r>
              <a:rPr lang="en-GB">
                <a:solidFill>
                  <a:srgbClr val="EBEBEB"/>
                </a:solidFill>
              </a:rPr>
              <a:t>Supports</a:t>
            </a:r>
          </a:p>
        </p:txBody>
      </p:sp>
      <p:sp>
        <p:nvSpPr>
          <p:cNvPr id="20" name="Content Placeholder 2">
            <a:extLst>
              <a:ext uri="{FF2B5EF4-FFF2-40B4-BE49-F238E27FC236}">
                <a16:creationId xmlns:a16="http://schemas.microsoft.com/office/drawing/2014/main" id="{A44E90CD-F07A-F3E4-8C17-851D82135CD6}"/>
              </a:ext>
            </a:extLst>
          </p:cNvPr>
          <p:cNvSpPr>
            <a:spLocks noGrp="1"/>
          </p:cNvSpPr>
          <p:nvPr>
            <p:ph idx="1"/>
          </p:nvPr>
        </p:nvSpPr>
        <p:spPr>
          <a:xfrm>
            <a:off x="1683171" y="2757942"/>
            <a:ext cx="8825659" cy="3261857"/>
          </a:xfrm>
        </p:spPr>
        <p:txBody>
          <a:bodyPr>
            <a:normAutofit/>
          </a:bodyPr>
          <a:lstStyle/>
          <a:p>
            <a:pPr>
              <a:lnSpc>
                <a:spcPct val="90000"/>
              </a:lnSpc>
            </a:pPr>
            <a:r>
              <a:rPr lang="en-GB" sz="1100" b="1" err="1">
                <a:solidFill>
                  <a:srgbClr val="404040"/>
                </a:solidFill>
              </a:rPr>
              <a:t>E-sgoil</a:t>
            </a:r>
            <a:r>
              <a:rPr lang="en-GB" sz="1100">
                <a:solidFill>
                  <a:srgbClr val="404040"/>
                </a:solidFill>
              </a:rPr>
              <a:t>- 57 FREE Weekly Webinars – Registration NOW OPEN!</a:t>
            </a:r>
          </a:p>
          <a:p>
            <a:pPr marL="0" indent="0">
              <a:lnSpc>
                <a:spcPct val="90000"/>
              </a:lnSpc>
              <a:buNone/>
            </a:pPr>
            <a:r>
              <a:rPr lang="en-GB" sz="1100">
                <a:solidFill>
                  <a:srgbClr val="404040"/>
                </a:solidFill>
                <a:hlinkClick r:id="rId2"/>
              </a:rPr>
              <a:t>Home Page | e-Sgoil</a:t>
            </a:r>
            <a:endParaRPr lang="en-GB" sz="1100">
              <a:solidFill>
                <a:srgbClr val="404040"/>
              </a:solidFill>
            </a:endParaRPr>
          </a:p>
          <a:p>
            <a:pPr>
              <a:lnSpc>
                <a:spcPct val="90000"/>
              </a:lnSpc>
            </a:pPr>
            <a:r>
              <a:rPr lang="en-GB" sz="1100" b="1">
                <a:solidFill>
                  <a:srgbClr val="404040"/>
                </a:solidFill>
              </a:rPr>
              <a:t>Qualification Scotland </a:t>
            </a:r>
            <a:r>
              <a:rPr lang="en-GB" sz="1100">
                <a:solidFill>
                  <a:srgbClr val="404040"/>
                </a:solidFill>
              </a:rPr>
              <a:t>- https://www.qualifications.gov.scot/</a:t>
            </a:r>
          </a:p>
          <a:p>
            <a:pPr>
              <a:lnSpc>
                <a:spcPct val="90000"/>
              </a:lnSpc>
            </a:pPr>
            <a:r>
              <a:rPr lang="en-GB" sz="1100" b="1">
                <a:solidFill>
                  <a:srgbClr val="404040"/>
                </a:solidFill>
              </a:rPr>
              <a:t>Achieve</a:t>
            </a:r>
            <a:r>
              <a:rPr lang="en-GB" sz="1100">
                <a:solidFill>
                  <a:srgbClr val="404040"/>
                </a:solidFill>
              </a:rPr>
              <a:t> – N5-AH Courses in MOST subjects – </a:t>
            </a:r>
          </a:p>
          <a:p>
            <a:pPr marL="0" indent="0">
              <a:lnSpc>
                <a:spcPct val="90000"/>
              </a:lnSpc>
              <a:buNone/>
            </a:pPr>
            <a:r>
              <a:rPr lang="en-GB" sz="1100">
                <a:solidFill>
                  <a:srgbClr val="404040"/>
                </a:solidFill>
              </a:rPr>
              <a:t>1. Visit https://achieve.hashtag-learning.co.uk/</a:t>
            </a:r>
          </a:p>
          <a:p>
            <a:pPr marL="0" indent="0">
              <a:lnSpc>
                <a:spcPct val="90000"/>
              </a:lnSpc>
              <a:buNone/>
            </a:pPr>
            <a:r>
              <a:rPr lang="en-GB" sz="1100">
                <a:solidFill>
                  <a:srgbClr val="404040"/>
                </a:solidFill>
              </a:rPr>
              <a:t>2. Sign up with your glow email address and password</a:t>
            </a:r>
          </a:p>
          <a:p>
            <a:pPr marL="0" indent="0">
              <a:lnSpc>
                <a:spcPct val="90000"/>
              </a:lnSpc>
              <a:buNone/>
            </a:pPr>
            <a:r>
              <a:rPr lang="en-GB" sz="1100">
                <a:solidFill>
                  <a:srgbClr val="404040"/>
                </a:solidFill>
              </a:rPr>
              <a:t>3. When prompted, enter the Jedburgh Grammar Campus code </a:t>
            </a:r>
            <a:r>
              <a:rPr lang="en-GB" sz="1100" b="1">
                <a:solidFill>
                  <a:srgbClr val="404040"/>
                </a:solidFill>
              </a:rPr>
              <a:t>pfTArZu4</a:t>
            </a:r>
          </a:p>
          <a:p>
            <a:pPr>
              <a:lnSpc>
                <a:spcPct val="90000"/>
              </a:lnSpc>
            </a:pPr>
            <a:r>
              <a:rPr lang="en-GB" sz="1100" b="1">
                <a:solidFill>
                  <a:srgbClr val="404040"/>
                </a:solidFill>
              </a:rPr>
              <a:t>Showbie</a:t>
            </a:r>
            <a:r>
              <a:rPr lang="en-GB" sz="1100">
                <a:solidFill>
                  <a:srgbClr val="404040"/>
                </a:solidFill>
              </a:rPr>
              <a:t> – Contact Pastoral Teacher if you are not on.</a:t>
            </a:r>
          </a:p>
          <a:p>
            <a:pPr marL="0" indent="0">
              <a:lnSpc>
                <a:spcPct val="90000"/>
              </a:lnSpc>
              <a:buNone/>
            </a:pPr>
            <a:r>
              <a:rPr lang="en-GB" sz="1100">
                <a:solidFill>
                  <a:srgbClr val="404040"/>
                </a:solidFill>
              </a:rPr>
              <a:t>Mr Hawkshaw - </a:t>
            </a:r>
            <a:r>
              <a:rPr lang="en-GB" sz="1100">
                <a:solidFill>
                  <a:srgbClr val="404040"/>
                </a:solidFill>
                <a:hlinkClick r:id="rId3"/>
              </a:rPr>
              <a:t>DHawkshaw@scotborders.gov.uk</a:t>
            </a:r>
            <a:endParaRPr lang="en-GB" sz="1100">
              <a:solidFill>
                <a:srgbClr val="404040"/>
              </a:solidFill>
            </a:endParaRPr>
          </a:p>
          <a:p>
            <a:pPr marL="0" indent="0">
              <a:lnSpc>
                <a:spcPct val="90000"/>
              </a:lnSpc>
              <a:buNone/>
            </a:pPr>
            <a:r>
              <a:rPr lang="en-GB" sz="1100">
                <a:solidFill>
                  <a:srgbClr val="404040"/>
                </a:solidFill>
              </a:rPr>
              <a:t>Mr Johnstone - </a:t>
            </a:r>
            <a:r>
              <a:rPr lang="en-GB" sz="1100">
                <a:solidFill>
                  <a:srgbClr val="404040"/>
                </a:solidFill>
                <a:hlinkClick r:id="rId4"/>
              </a:rPr>
              <a:t>Hamish.Johnston@scotborders.gov.uk</a:t>
            </a:r>
            <a:endParaRPr lang="en-GB" sz="1100">
              <a:solidFill>
                <a:srgbClr val="404040"/>
              </a:solidFill>
            </a:endParaRPr>
          </a:p>
          <a:p>
            <a:pPr marL="0" indent="0">
              <a:lnSpc>
                <a:spcPct val="90000"/>
              </a:lnSpc>
              <a:buNone/>
            </a:pPr>
            <a:r>
              <a:rPr lang="en-GB" sz="1100">
                <a:solidFill>
                  <a:srgbClr val="404040"/>
                </a:solidFill>
              </a:rPr>
              <a:t>Mr Anderson - </a:t>
            </a:r>
            <a:r>
              <a:rPr lang="en-GB" sz="1100">
                <a:solidFill>
                  <a:srgbClr val="404040"/>
                </a:solidFill>
                <a:hlinkClick r:id="rId5"/>
              </a:rPr>
              <a:t>Craig.Anderson@scotborders.gov.uk</a:t>
            </a:r>
            <a:endParaRPr lang="en-GB" sz="1100">
              <a:solidFill>
                <a:srgbClr val="404040"/>
              </a:solidFill>
            </a:endParaRPr>
          </a:p>
          <a:p>
            <a:pPr>
              <a:lnSpc>
                <a:spcPct val="90000"/>
              </a:lnSpc>
            </a:pPr>
            <a:endParaRPr lang="en-GB" sz="1100">
              <a:solidFill>
                <a:srgbClr val="404040"/>
              </a:solidFill>
            </a:endParaRPr>
          </a:p>
          <a:p>
            <a:pPr marL="0" indent="0">
              <a:lnSpc>
                <a:spcPct val="90000"/>
              </a:lnSpc>
              <a:buNone/>
            </a:pPr>
            <a:endParaRPr lang="en-GB" sz="1100">
              <a:solidFill>
                <a:srgbClr val="404040"/>
              </a:solidFill>
            </a:endParaRPr>
          </a:p>
          <a:p>
            <a:pPr marL="0" indent="0">
              <a:lnSpc>
                <a:spcPct val="90000"/>
              </a:lnSpc>
              <a:buNone/>
            </a:pPr>
            <a:endParaRPr lang="en-GB" sz="1100" b="1">
              <a:solidFill>
                <a:srgbClr val="404040"/>
              </a:solidFill>
            </a:endParaRPr>
          </a:p>
        </p:txBody>
      </p:sp>
    </p:spTree>
    <p:extLst>
      <p:ext uri="{BB962C8B-B14F-4D97-AF65-F5344CB8AC3E}">
        <p14:creationId xmlns:p14="http://schemas.microsoft.com/office/powerpoint/2010/main" val="17210376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B03E22EF-EB3D-34E6-0557-E4DDDA36E4AC}"/>
              </a:ext>
            </a:extLst>
          </p:cNvPr>
          <p:cNvGraphicFramePr>
            <a:graphicFrameLocks noGrp="1"/>
          </p:cNvGraphicFramePr>
          <p:nvPr>
            <p:extLst>
              <p:ext uri="{D42A27DB-BD31-4B8C-83A1-F6EECF244321}">
                <p14:modId xmlns:p14="http://schemas.microsoft.com/office/powerpoint/2010/main" val="4124348095"/>
              </p:ext>
            </p:extLst>
          </p:nvPr>
        </p:nvGraphicFramePr>
        <p:xfrm>
          <a:off x="1281858" y="928352"/>
          <a:ext cx="8128000" cy="6018185"/>
        </p:xfrm>
        <a:graphic>
          <a:graphicData uri="http://schemas.openxmlformats.org/drawingml/2006/table">
            <a:tbl>
              <a:tblPr firstRow="1" bandRow="1">
                <a:tableStyleId>{5C22544A-7EE6-4342-B048-85BDC9FD1C3A}</a:tableStyleId>
              </a:tblPr>
              <a:tblGrid>
                <a:gridCol w="4064000">
                  <a:extLst>
                    <a:ext uri="{9D8B030D-6E8A-4147-A177-3AD203B41FA5}">
                      <a16:colId xmlns:a16="http://schemas.microsoft.com/office/drawing/2014/main" val="2608682493"/>
                    </a:ext>
                  </a:extLst>
                </a:gridCol>
                <a:gridCol w="4064000">
                  <a:extLst>
                    <a:ext uri="{9D8B030D-6E8A-4147-A177-3AD203B41FA5}">
                      <a16:colId xmlns:a16="http://schemas.microsoft.com/office/drawing/2014/main" val="2029253686"/>
                    </a:ext>
                  </a:extLst>
                </a:gridCol>
              </a:tblGrid>
              <a:tr h="370840">
                <a:tc>
                  <a:txBody>
                    <a:bodyPr/>
                    <a:lstStyle/>
                    <a:p>
                      <a:r>
                        <a:rPr lang="en-GB"/>
                        <a:t>Date</a:t>
                      </a:r>
                    </a:p>
                  </a:txBody>
                  <a:tcPr/>
                </a:tc>
                <a:tc>
                  <a:txBody>
                    <a:bodyPr/>
                    <a:lstStyle/>
                    <a:p>
                      <a:r>
                        <a:rPr lang="en-GB"/>
                        <a:t>Content</a:t>
                      </a:r>
                    </a:p>
                  </a:txBody>
                  <a:tcPr/>
                </a:tc>
                <a:extLst>
                  <a:ext uri="{0D108BD9-81ED-4DB2-BD59-A6C34878D82A}">
                    <a16:rowId xmlns:a16="http://schemas.microsoft.com/office/drawing/2014/main" val="1940783623"/>
                  </a:ext>
                </a:extLst>
              </a:tr>
              <a:tr h="370840">
                <a:tc>
                  <a:txBody>
                    <a:bodyPr/>
                    <a:lstStyle/>
                    <a:p>
                      <a:r>
                        <a:rPr lang="en-GB"/>
                        <a:t>w/b 19</a:t>
                      </a:r>
                      <a:r>
                        <a:rPr lang="en-GB" baseline="30000"/>
                        <a:t>th</a:t>
                      </a:r>
                      <a:r>
                        <a:rPr lang="en-GB"/>
                        <a:t> October 2026</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a:t>Report 1 - Some entry levels decided.</a:t>
                      </a:r>
                    </a:p>
                    <a:p>
                      <a:endParaRPr lang="en-GB"/>
                    </a:p>
                  </a:txBody>
                  <a:tcPr/>
                </a:tc>
                <a:extLst>
                  <a:ext uri="{0D108BD9-81ED-4DB2-BD59-A6C34878D82A}">
                    <a16:rowId xmlns:a16="http://schemas.microsoft.com/office/drawing/2014/main" val="2027072350"/>
                  </a:ext>
                </a:extLst>
              </a:tr>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a:t>19</a:t>
                      </a:r>
                      <a:r>
                        <a:rPr lang="en-GB" baseline="30000"/>
                        <a:t>th</a:t>
                      </a:r>
                      <a:r>
                        <a:rPr lang="en-GB"/>
                        <a:t> and 25</a:t>
                      </a:r>
                      <a:r>
                        <a:rPr lang="en-GB" baseline="30000"/>
                        <a:t>th</a:t>
                      </a:r>
                      <a:r>
                        <a:rPr lang="en-GB"/>
                        <a:t> November 2026</a:t>
                      </a:r>
                    </a:p>
                    <a:p>
                      <a:endParaRPr lang="en-GB"/>
                    </a:p>
                  </a:txBody>
                  <a:tcPr/>
                </a:tc>
                <a:tc>
                  <a:txBody>
                    <a:bodyPr/>
                    <a:lstStyle/>
                    <a:p>
                      <a:r>
                        <a:rPr lang="en-GB"/>
                        <a:t>Parents Evening</a:t>
                      </a:r>
                    </a:p>
                  </a:txBody>
                  <a:tcPr/>
                </a:tc>
                <a:extLst>
                  <a:ext uri="{0D108BD9-81ED-4DB2-BD59-A6C34878D82A}">
                    <a16:rowId xmlns:a16="http://schemas.microsoft.com/office/drawing/2014/main" val="605430493"/>
                  </a:ext>
                </a:extLst>
              </a:tr>
              <a:tr h="370840">
                <a:tc>
                  <a:txBody>
                    <a:bodyPr/>
                    <a:lstStyle/>
                    <a:p>
                      <a:r>
                        <a:rPr lang="en-GB"/>
                        <a:t>11</a:t>
                      </a:r>
                      <a:r>
                        <a:rPr lang="en-GB" baseline="30000"/>
                        <a:t>th</a:t>
                      </a:r>
                      <a:r>
                        <a:rPr lang="en-GB"/>
                        <a:t> December 2026</a:t>
                      </a:r>
                    </a:p>
                  </a:txBody>
                  <a:tcPr/>
                </a:tc>
                <a:tc>
                  <a:txBody>
                    <a:bodyPr/>
                    <a:lstStyle/>
                    <a:p>
                      <a:r>
                        <a:rPr lang="en-GB"/>
                        <a:t>Senior Christmas Ceilidh</a:t>
                      </a:r>
                    </a:p>
                  </a:txBody>
                  <a:tcPr/>
                </a:tc>
                <a:extLst>
                  <a:ext uri="{0D108BD9-81ED-4DB2-BD59-A6C34878D82A}">
                    <a16:rowId xmlns:a16="http://schemas.microsoft.com/office/drawing/2014/main" val="4138393188"/>
                  </a:ext>
                </a:extLst>
              </a:tr>
              <a:tr h="370840">
                <a:tc>
                  <a:txBody>
                    <a:bodyPr/>
                    <a:lstStyle/>
                    <a:p>
                      <a:r>
                        <a:rPr lang="en-GB"/>
                        <a:t>11</a:t>
                      </a:r>
                      <a:r>
                        <a:rPr lang="en-GB" baseline="30000"/>
                        <a:t>th</a:t>
                      </a:r>
                      <a:r>
                        <a:rPr lang="en-GB"/>
                        <a:t>-22</a:t>
                      </a:r>
                      <a:r>
                        <a:rPr lang="en-GB" baseline="30000"/>
                        <a:t>nd</a:t>
                      </a:r>
                      <a:r>
                        <a:rPr lang="en-GB"/>
                        <a:t> January 2027</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a:t>Prelims - </a:t>
                      </a:r>
                      <a:r>
                        <a:rPr lang="en-GB" b="1"/>
                        <a:t>STUDY LEAVE</a:t>
                      </a:r>
                    </a:p>
                    <a:p>
                      <a:endParaRPr lang="en-GB"/>
                    </a:p>
                  </a:txBody>
                  <a:tcPr/>
                </a:tc>
                <a:extLst>
                  <a:ext uri="{0D108BD9-81ED-4DB2-BD59-A6C34878D82A}">
                    <a16:rowId xmlns:a16="http://schemas.microsoft.com/office/drawing/2014/main" val="3453825271"/>
                  </a:ext>
                </a:extLst>
              </a:tr>
              <a:tr h="370840">
                <a:tc>
                  <a:txBody>
                    <a:bodyPr/>
                    <a:lstStyle/>
                    <a:p>
                      <a:r>
                        <a:rPr lang="en-GB"/>
                        <a:t>25</a:t>
                      </a:r>
                      <a:r>
                        <a:rPr lang="en-GB" baseline="30000"/>
                        <a:t>th</a:t>
                      </a:r>
                      <a:r>
                        <a:rPr lang="en-GB"/>
                        <a:t> February 2027</a:t>
                      </a:r>
                    </a:p>
                  </a:txBody>
                  <a:tcPr/>
                </a:tc>
                <a:tc>
                  <a:txBody>
                    <a:bodyPr/>
                    <a:lstStyle/>
                    <a:p>
                      <a:r>
                        <a:rPr lang="en-GB"/>
                        <a:t>Senior Phase Options Evening</a:t>
                      </a:r>
                    </a:p>
                  </a:txBody>
                  <a:tcPr/>
                </a:tc>
                <a:extLst>
                  <a:ext uri="{0D108BD9-81ED-4DB2-BD59-A6C34878D82A}">
                    <a16:rowId xmlns:a16="http://schemas.microsoft.com/office/drawing/2014/main" val="825788873"/>
                  </a:ext>
                </a:extLst>
              </a:tr>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a:t>w/b 8</a:t>
                      </a:r>
                      <a:r>
                        <a:rPr lang="en-GB" baseline="30000"/>
                        <a:t>th</a:t>
                      </a:r>
                      <a:r>
                        <a:rPr lang="en-GB"/>
                        <a:t> March 2027</a:t>
                      </a:r>
                    </a:p>
                    <a:p>
                      <a:endParaRPr lang="en-GB"/>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a:t>Report 2 - Most Entry Levels decided</a:t>
                      </a:r>
                    </a:p>
                    <a:p>
                      <a:endParaRPr lang="en-GB"/>
                    </a:p>
                  </a:txBody>
                  <a:tcPr/>
                </a:tc>
                <a:extLst>
                  <a:ext uri="{0D108BD9-81ED-4DB2-BD59-A6C34878D82A}">
                    <a16:rowId xmlns:a16="http://schemas.microsoft.com/office/drawing/2014/main" val="700834878"/>
                  </a:ext>
                </a:extLst>
              </a:tr>
              <a:tr h="370840">
                <a:tc>
                  <a:txBody>
                    <a:bodyPr/>
                    <a:lstStyle/>
                    <a:p>
                      <a:r>
                        <a:rPr lang="en-GB"/>
                        <a:t>31</a:t>
                      </a:r>
                      <a:r>
                        <a:rPr lang="en-GB" baseline="30000"/>
                        <a:t>st</a:t>
                      </a:r>
                      <a:r>
                        <a:rPr lang="en-GB"/>
                        <a:t> March 2027</a:t>
                      </a:r>
                    </a:p>
                  </a:txBody>
                  <a:tcPr/>
                </a:tc>
                <a:tc>
                  <a:txBody>
                    <a:bodyPr/>
                    <a:lstStyle/>
                    <a:p>
                      <a:r>
                        <a:rPr lang="en-GB"/>
                        <a:t>All Entry Level Decided</a:t>
                      </a:r>
                    </a:p>
                  </a:txBody>
                  <a:tcPr/>
                </a:tc>
                <a:extLst>
                  <a:ext uri="{0D108BD9-81ED-4DB2-BD59-A6C34878D82A}">
                    <a16:rowId xmlns:a16="http://schemas.microsoft.com/office/drawing/2014/main" val="3657586333"/>
                  </a:ext>
                </a:extLst>
              </a:tr>
              <a:tr h="684185">
                <a:tc>
                  <a:txBody>
                    <a:bodyPr/>
                    <a:lstStyle/>
                    <a:p>
                      <a:r>
                        <a:rPr lang="en-GB"/>
                        <a:t>26</a:t>
                      </a:r>
                      <a:r>
                        <a:rPr lang="en-GB" baseline="30000"/>
                        <a:t>th</a:t>
                      </a:r>
                      <a:r>
                        <a:rPr lang="en-GB"/>
                        <a:t> April -28</a:t>
                      </a:r>
                      <a:r>
                        <a:rPr lang="en-GB" baseline="30000"/>
                        <a:t>th</a:t>
                      </a:r>
                      <a:r>
                        <a:rPr lang="en-GB"/>
                        <a:t> May 2027</a:t>
                      </a:r>
                    </a:p>
                  </a:txBody>
                  <a:tcPr/>
                </a:tc>
                <a:tc>
                  <a:txBody>
                    <a:bodyPr/>
                    <a:lstStyle/>
                    <a:p>
                      <a:r>
                        <a:rPr lang="en-GB"/>
                        <a:t>Final Exams – </a:t>
                      </a:r>
                      <a:r>
                        <a:rPr lang="en-GB" b="1"/>
                        <a:t>STUDY LEAVE</a:t>
                      </a:r>
                    </a:p>
                  </a:txBody>
                  <a:tcPr/>
                </a:tc>
                <a:extLst>
                  <a:ext uri="{0D108BD9-81ED-4DB2-BD59-A6C34878D82A}">
                    <a16:rowId xmlns:a16="http://schemas.microsoft.com/office/drawing/2014/main" val="3183976752"/>
                  </a:ext>
                </a:extLst>
              </a:tr>
              <a:tr h="370840">
                <a:tc>
                  <a:txBody>
                    <a:bodyPr/>
                    <a:lstStyle/>
                    <a:p>
                      <a:r>
                        <a:rPr lang="en-GB"/>
                        <a:t>28</a:t>
                      </a:r>
                      <a:r>
                        <a:rPr lang="en-GB" baseline="30000"/>
                        <a:t>th</a:t>
                      </a:r>
                      <a:r>
                        <a:rPr lang="en-GB"/>
                        <a:t> May 2027</a:t>
                      </a:r>
                    </a:p>
                  </a:txBody>
                  <a:tcPr/>
                </a:tc>
                <a:tc>
                  <a:txBody>
                    <a:bodyPr/>
                    <a:lstStyle/>
                    <a:p>
                      <a:r>
                        <a:rPr lang="en-GB" b="0"/>
                        <a:t>Leavers Celebration</a:t>
                      </a:r>
                    </a:p>
                  </a:txBody>
                  <a:tcPr/>
                </a:tc>
                <a:extLst>
                  <a:ext uri="{0D108BD9-81ED-4DB2-BD59-A6C34878D82A}">
                    <a16:rowId xmlns:a16="http://schemas.microsoft.com/office/drawing/2014/main" val="3562778410"/>
                  </a:ext>
                </a:extLst>
              </a:tr>
              <a:tr h="370840">
                <a:tc>
                  <a:txBody>
                    <a:bodyPr/>
                    <a:lstStyle/>
                    <a:p>
                      <a:r>
                        <a:rPr lang="en-GB"/>
                        <a:t>24</a:t>
                      </a:r>
                      <a:r>
                        <a:rPr lang="en-GB" baseline="30000"/>
                        <a:t>th</a:t>
                      </a:r>
                      <a:r>
                        <a:rPr lang="en-GB"/>
                        <a:t> June 2027</a:t>
                      </a:r>
                    </a:p>
                  </a:txBody>
                  <a:tcPr/>
                </a:tc>
                <a:tc>
                  <a:txBody>
                    <a:bodyPr/>
                    <a:lstStyle/>
                    <a:p>
                      <a:r>
                        <a:rPr lang="en-GB" b="0"/>
                        <a:t>Prizegiving</a:t>
                      </a:r>
                    </a:p>
                  </a:txBody>
                  <a:tcPr/>
                </a:tc>
                <a:extLst>
                  <a:ext uri="{0D108BD9-81ED-4DB2-BD59-A6C34878D82A}">
                    <a16:rowId xmlns:a16="http://schemas.microsoft.com/office/drawing/2014/main" val="1996515272"/>
                  </a:ext>
                </a:extLst>
              </a:tr>
            </a:tbl>
          </a:graphicData>
        </a:graphic>
      </p:graphicFrame>
      <p:pic>
        <p:nvPicPr>
          <p:cNvPr id="7" name="Picture 6">
            <a:extLst>
              <a:ext uri="{FF2B5EF4-FFF2-40B4-BE49-F238E27FC236}">
                <a16:creationId xmlns:a16="http://schemas.microsoft.com/office/drawing/2014/main" id="{85C35888-326F-1496-5DE9-EA68780B7A0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77425" y="135351"/>
            <a:ext cx="885949" cy="838317"/>
          </a:xfrm>
          <a:prstGeom prst="rect">
            <a:avLst/>
          </a:prstGeom>
        </p:spPr>
      </p:pic>
    </p:spTree>
    <p:extLst>
      <p:ext uri="{BB962C8B-B14F-4D97-AF65-F5344CB8AC3E}">
        <p14:creationId xmlns:p14="http://schemas.microsoft.com/office/powerpoint/2010/main" val="38791533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C96B6E-B23C-4E98-A9A1-9773F7A71580}"/>
              </a:ext>
            </a:extLst>
          </p:cNvPr>
          <p:cNvSpPr txBox="1">
            <a:spLocks noGrp="1"/>
          </p:cNvSpPr>
          <p:nvPr>
            <p:ph type="title"/>
          </p:nvPr>
        </p:nvSpPr>
        <p:spPr>
          <a:xfrm>
            <a:off x="469623" y="308249"/>
            <a:ext cx="7926955" cy="963516"/>
          </a:xfrm>
        </p:spPr>
        <p:txBody>
          <a:bodyPr>
            <a:normAutofit fontScale="90000"/>
          </a:bodyPr>
          <a:lstStyle/>
          <a:p>
            <a:r>
              <a:rPr lang="en-GB" sz="3700"/>
              <a:t>Exploring Higher Education – S4 / S5 / S6</a:t>
            </a:r>
            <a:endParaRPr lang="en-GB" sz="3733"/>
          </a:p>
        </p:txBody>
      </p:sp>
      <p:sp>
        <p:nvSpPr>
          <p:cNvPr id="3" name="Content Placeholder 2">
            <a:extLst>
              <a:ext uri="{FF2B5EF4-FFF2-40B4-BE49-F238E27FC236}">
                <a16:creationId xmlns:a16="http://schemas.microsoft.com/office/drawing/2014/main" id="{C77B167E-A7B7-407C-8C09-99AD96B21F86}"/>
              </a:ext>
            </a:extLst>
          </p:cNvPr>
          <p:cNvSpPr txBox="1">
            <a:spLocks noGrp="1"/>
          </p:cNvSpPr>
          <p:nvPr>
            <p:ph type="body" idx="2"/>
          </p:nvPr>
        </p:nvSpPr>
        <p:spPr>
          <a:xfrm>
            <a:off x="287499" y="1557215"/>
            <a:ext cx="5742492" cy="4750821"/>
          </a:xfrm>
        </p:spPr>
        <p:txBody>
          <a:bodyPr>
            <a:normAutofit fontScale="85000" lnSpcReduction="20000"/>
          </a:bodyPr>
          <a:lstStyle/>
          <a:p>
            <a:pPr marL="152396" defTabSz="1219170">
              <a:lnSpc>
                <a:spcPct val="120000"/>
              </a:lnSpc>
              <a:spcBef>
                <a:spcPts val="800"/>
              </a:spcBef>
              <a:spcAft>
                <a:spcPts val="800"/>
              </a:spcAft>
            </a:pPr>
            <a:r>
              <a:rPr lang="en-US" sz="2933">
                <a:latin typeface="+mj-lt"/>
              </a:rPr>
              <a:t>UCAS Hub enables students to: </a:t>
            </a:r>
          </a:p>
          <a:p>
            <a:pPr marL="533387" indent="-380990" defTabSz="1219170">
              <a:lnSpc>
                <a:spcPct val="120000"/>
              </a:lnSpc>
              <a:spcBef>
                <a:spcPts val="800"/>
              </a:spcBef>
              <a:spcAft>
                <a:spcPts val="800"/>
              </a:spcAft>
              <a:buClr>
                <a:srgbClr val="5DB88D"/>
              </a:buClr>
              <a:buFont typeface="Arial" pitchFamily="34"/>
              <a:buChar char="•"/>
            </a:pPr>
            <a:r>
              <a:rPr lang="en-US" sz="2933">
                <a:latin typeface="+mj-lt"/>
              </a:rPr>
              <a:t>explore careers, subjects, universities and apprenticeships</a:t>
            </a:r>
          </a:p>
          <a:p>
            <a:pPr marL="533387" indent="-380990" defTabSz="1219170">
              <a:lnSpc>
                <a:spcPct val="120000"/>
              </a:lnSpc>
              <a:spcBef>
                <a:spcPts val="800"/>
              </a:spcBef>
              <a:spcAft>
                <a:spcPts val="800"/>
              </a:spcAft>
              <a:buClr>
                <a:srgbClr val="5DB88D"/>
              </a:buClr>
              <a:buFont typeface="Arial" pitchFamily="34"/>
              <a:buChar char="•"/>
            </a:pPr>
            <a:r>
              <a:rPr lang="en-US" sz="2933">
                <a:latin typeface="+mj-lt"/>
              </a:rPr>
              <a:t>find and favourite over 35,000 courses</a:t>
            </a:r>
          </a:p>
          <a:p>
            <a:pPr marL="533387" indent="-380990" defTabSz="1219170">
              <a:lnSpc>
                <a:spcPct val="120000"/>
              </a:lnSpc>
              <a:spcBef>
                <a:spcPts val="800"/>
              </a:spcBef>
              <a:spcAft>
                <a:spcPts val="800"/>
              </a:spcAft>
              <a:buClr>
                <a:srgbClr val="5DB88D"/>
              </a:buClr>
              <a:buFont typeface="Arial" pitchFamily="34"/>
              <a:buChar char="•"/>
            </a:pPr>
            <a:r>
              <a:rPr lang="en-US" sz="2933">
                <a:latin typeface="+mj-lt"/>
              </a:rPr>
              <a:t>search for virtual tours and online events </a:t>
            </a:r>
          </a:p>
          <a:p>
            <a:pPr marL="533387" indent="-380990" defTabSz="1219170">
              <a:lnSpc>
                <a:spcPct val="120000"/>
              </a:lnSpc>
              <a:spcBef>
                <a:spcPts val="800"/>
              </a:spcBef>
              <a:spcAft>
                <a:spcPts val="800"/>
              </a:spcAft>
              <a:buClr>
                <a:srgbClr val="5DB88D"/>
              </a:buClr>
              <a:buFont typeface="Arial" pitchFamily="34"/>
              <a:buChar char="•"/>
            </a:pPr>
            <a:r>
              <a:rPr lang="en-US" sz="2933"/>
              <a:t>explore </a:t>
            </a:r>
            <a:r>
              <a:rPr lang="en-US" sz="2933">
                <a:hlinkClick r:id="rId3"/>
              </a:rPr>
              <a:t>job profiles</a:t>
            </a:r>
            <a:r>
              <a:rPr lang="en-US" sz="2933"/>
              <a:t> to discover different career roles and pathways.</a:t>
            </a:r>
          </a:p>
          <a:p>
            <a:pPr marL="533387" indent="-380990" defTabSz="1219170">
              <a:lnSpc>
                <a:spcPct val="120000"/>
              </a:lnSpc>
              <a:spcBef>
                <a:spcPts val="800"/>
              </a:spcBef>
              <a:spcAft>
                <a:spcPts val="800"/>
              </a:spcAft>
              <a:buClr>
                <a:srgbClr val="5DB88D"/>
              </a:buClr>
              <a:buFont typeface="Arial" pitchFamily="34"/>
              <a:buChar char="•"/>
            </a:pPr>
            <a:r>
              <a:rPr lang="en-US" sz="2933"/>
              <a:t>Apply for university</a:t>
            </a:r>
            <a:endParaRPr lang="en-US" sz="2133">
              <a:latin typeface="+mj-lt"/>
            </a:endParaRPr>
          </a:p>
          <a:p>
            <a:pPr lvl="0">
              <a:lnSpc>
                <a:spcPct val="120000"/>
              </a:lnSpc>
            </a:pPr>
            <a:endParaRPr lang="en-GB" sz="2400"/>
          </a:p>
        </p:txBody>
      </p:sp>
      <p:sp>
        <p:nvSpPr>
          <p:cNvPr id="4" name="Date Placeholder 3">
            <a:extLst>
              <a:ext uri="{FF2B5EF4-FFF2-40B4-BE49-F238E27FC236}">
                <a16:creationId xmlns:a16="http://schemas.microsoft.com/office/drawing/2014/main" id="{9329C38A-3459-493B-B056-62E9A07BCAE0}"/>
              </a:ext>
            </a:extLst>
          </p:cNvPr>
          <p:cNvSpPr txBox="1"/>
          <p:nvPr/>
        </p:nvSpPr>
        <p:spPr>
          <a:xfrm>
            <a:off x="7951793" y="6405029"/>
            <a:ext cx="3123468" cy="314627"/>
          </a:xfrm>
          <a:prstGeom prst="rect">
            <a:avLst/>
          </a:prstGeom>
          <a:noFill/>
          <a:ln cap="flat">
            <a:noFill/>
          </a:ln>
        </p:spPr>
        <p:txBody>
          <a:bodyPr vert="horz" wrap="square" lIns="121920" tIns="60960" rIns="0" bIns="60960" anchor="ctr" anchorCtr="0" compatLnSpc="1">
            <a:noAutofit/>
          </a:bodyPr>
          <a:lstStyle/>
          <a:p>
            <a:pPr algn="r" defTabSz="609585">
              <a:defRPr sz="1800" b="0" i="0" u="none" strike="noStrike" kern="0" cap="none" spc="0" baseline="0">
                <a:solidFill>
                  <a:srgbClr val="000000"/>
                </a:solidFill>
                <a:uFillTx/>
              </a:defRPr>
            </a:pPr>
            <a:fld id="{8984217B-B9B8-4214-B2F2-F10261E250AA}" type="datetime4">
              <a:rPr lang="en-GB" sz="1200">
                <a:solidFill>
                  <a:srgbClr val="1F2834"/>
                </a:solidFill>
                <a:latin typeface="Calibri"/>
              </a:rPr>
              <a:pPr algn="r" defTabSz="609585">
                <a:defRPr sz="1800" b="0" i="0" u="none" strike="noStrike" kern="0" cap="none" spc="0" baseline="0">
                  <a:solidFill>
                    <a:srgbClr val="000000"/>
                  </a:solidFill>
                  <a:uFillTx/>
                </a:defRPr>
              </a:pPr>
              <a:t>02 October 2026</a:t>
            </a:fld>
            <a:endParaRPr lang="en-US" sz="1200">
              <a:solidFill>
                <a:srgbClr val="1F2834"/>
              </a:solidFill>
              <a:latin typeface="Calibri"/>
            </a:endParaRPr>
          </a:p>
        </p:txBody>
      </p:sp>
      <p:sp>
        <p:nvSpPr>
          <p:cNvPr id="5" name="Footer Placeholder 4">
            <a:extLst>
              <a:ext uri="{FF2B5EF4-FFF2-40B4-BE49-F238E27FC236}">
                <a16:creationId xmlns:a16="http://schemas.microsoft.com/office/drawing/2014/main" id="{433D66E0-6B0D-450E-A039-FEFB70FD2298}"/>
              </a:ext>
            </a:extLst>
          </p:cNvPr>
          <p:cNvSpPr txBox="1"/>
          <p:nvPr/>
        </p:nvSpPr>
        <p:spPr>
          <a:xfrm>
            <a:off x="383121" y="6405030"/>
            <a:ext cx="5976835" cy="301788"/>
          </a:xfrm>
          <a:prstGeom prst="rect">
            <a:avLst/>
          </a:prstGeom>
          <a:noFill/>
          <a:ln cap="flat">
            <a:noFill/>
          </a:ln>
        </p:spPr>
        <p:txBody>
          <a:bodyPr vert="horz" wrap="square" lIns="121920" tIns="60960" rIns="121920" bIns="60960" anchor="ctr" anchorCtr="0" compatLnSpc="1">
            <a:noAutofit/>
          </a:bodyPr>
          <a:lstStyle/>
          <a:p>
            <a:pPr defTabSz="609585">
              <a:defRPr sz="1800" b="0" i="0" u="none" strike="noStrike" kern="0" cap="none" spc="0" baseline="0">
                <a:solidFill>
                  <a:srgbClr val="000000"/>
                </a:solidFill>
                <a:uFillTx/>
              </a:defRPr>
            </a:pPr>
            <a:r>
              <a:rPr lang="en-US" sz="1200">
                <a:solidFill>
                  <a:srgbClr val="1F2834"/>
                </a:solidFill>
                <a:latin typeface="Calibri"/>
              </a:rPr>
              <a:t>Security marking: </a:t>
            </a:r>
            <a:r>
              <a:rPr lang="en-US" sz="1200" b="1">
                <a:solidFill>
                  <a:srgbClr val="1F2834"/>
                </a:solidFill>
                <a:latin typeface="Calibri"/>
              </a:rPr>
              <a:t>PUBLIC</a:t>
            </a:r>
          </a:p>
        </p:txBody>
      </p:sp>
      <p:sp>
        <p:nvSpPr>
          <p:cNvPr id="6" name="Slide Number Placeholder 5">
            <a:extLst>
              <a:ext uri="{FF2B5EF4-FFF2-40B4-BE49-F238E27FC236}">
                <a16:creationId xmlns:a16="http://schemas.microsoft.com/office/drawing/2014/main" id="{FC97ABFB-D7CB-4780-899E-38F1CF99E94F}"/>
              </a:ext>
            </a:extLst>
          </p:cNvPr>
          <p:cNvSpPr txBox="1"/>
          <p:nvPr/>
        </p:nvSpPr>
        <p:spPr>
          <a:xfrm>
            <a:off x="11075250" y="6405030"/>
            <a:ext cx="733628" cy="301788"/>
          </a:xfrm>
          <a:prstGeom prst="rect">
            <a:avLst/>
          </a:prstGeom>
          <a:noFill/>
          <a:ln cap="flat">
            <a:noFill/>
          </a:ln>
        </p:spPr>
        <p:txBody>
          <a:bodyPr vert="horz" wrap="square" lIns="121920" tIns="60960" rIns="121920" bIns="60960" anchor="ctr" anchorCtr="0" compatLnSpc="1">
            <a:noAutofit/>
          </a:bodyPr>
          <a:lstStyle/>
          <a:p>
            <a:pPr defTabSz="609585">
              <a:defRPr sz="1800" b="0" i="0" u="none" strike="noStrike" kern="0" cap="none" spc="0" baseline="0">
                <a:solidFill>
                  <a:srgbClr val="000000"/>
                </a:solidFill>
                <a:uFillTx/>
              </a:defRPr>
            </a:pPr>
            <a:r>
              <a:rPr lang="en-US" sz="1200">
                <a:solidFill>
                  <a:srgbClr val="1F2834"/>
                </a:solidFill>
                <a:latin typeface="Calibri"/>
              </a:rPr>
              <a:t>|   </a:t>
            </a:r>
            <a:fld id="{7BAABDD8-FF6B-4F18-BB86-226492653E5F}" type="slidenum">
              <a:rPr sz="1200" kern="0">
                <a:solidFill>
                  <a:srgbClr val="1F2834"/>
                </a:solidFill>
                <a:latin typeface="Calibri"/>
              </a:rPr>
              <a:pPr defTabSz="609585">
                <a:defRPr sz="1800" b="0" i="0" u="none" strike="noStrike" kern="0" cap="none" spc="0" baseline="0">
                  <a:solidFill>
                    <a:srgbClr val="000000"/>
                  </a:solidFill>
                  <a:uFillTx/>
                </a:defRPr>
              </a:pPr>
              <a:t>6</a:t>
            </a:fld>
            <a:endParaRPr lang="en-US" sz="1200" kern="0">
              <a:solidFill>
                <a:srgbClr val="1F2834"/>
              </a:solidFill>
              <a:latin typeface="Calibri"/>
            </a:endParaRPr>
          </a:p>
        </p:txBody>
      </p:sp>
      <p:pic>
        <p:nvPicPr>
          <p:cNvPr id="8" name="Picture 7">
            <a:extLst>
              <a:ext uri="{FF2B5EF4-FFF2-40B4-BE49-F238E27FC236}">
                <a16:creationId xmlns:a16="http://schemas.microsoft.com/office/drawing/2014/main" id="{9D3E474B-1EE6-43AD-2D8F-089711CBB86A}"/>
              </a:ext>
            </a:extLst>
          </p:cNvPr>
          <p:cNvPicPr>
            <a:picLocks noChangeAspect="1"/>
          </p:cNvPicPr>
          <p:nvPr/>
        </p:nvPicPr>
        <p:blipFill>
          <a:blip r:embed="rId4"/>
          <a:stretch>
            <a:fillRect/>
          </a:stretch>
        </p:blipFill>
        <p:spPr>
          <a:xfrm>
            <a:off x="7760518" y="1557214"/>
            <a:ext cx="3032007" cy="4080609"/>
          </a:xfrm>
          <a:prstGeom prst="rect">
            <a:avLst/>
          </a:prstGeom>
        </p:spPr>
      </p:pic>
    </p:spTree>
    <p:custDataLst>
      <p:tags r:id="rId1"/>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490EC0-6800-2AFE-20C1-7206E555A0CC}"/>
              </a:ext>
            </a:extLst>
          </p:cNvPr>
          <p:cNvSpPr>
            <a:spLocks noGrp="1"/>
          </p:cNvSpPr>
          <p:nvPr>
            <p:ph type="title"/>
          </p:nvPr>
        </p:nvSpPr>
        <p:spPr/>
        <p:txBody>
          <a:bodyPr>
            <a:normAutofit/>
          </a:bodyPr>
          <a:lstStyle/>
          <a:p>
            <a:r>
              <a:rPr lang="en-GB"/>
              <a:t>Further and Higher Education Application Cycle</a:t>
            </a:r>
          </a:p>
        </p:txBody>
      </p:sp>
      <p:sp>
        <p:nvSpPr>
          <p:cNvPr id="3" name="Content Placeholder 2">
            <a:extLst>
              <a:ext uri="{FF2B5EF4-FFF2-40B4-BE49-F238E27FC236}">
                <a16:creationId xmlns:a16="http://schemas.microsoft.com/office/drawing/2014/main" id="{DC30B3C9-0E6A-C8AB-86C4-4F6782175D9D}"/>
              </a:ext>
            </a:extLst>
          </p:cNvPr>
          <p:cNvSpPr>
            <a:spLocks noGrp="1"/>
          </p:cNvSpPr>
          <p:nvPr>
            <p:ph idx="1"/>
          </p:nvPr>
        </p:nvSpPr>
        <p:spPr>
          <a:xfrm>
            <a:off x="1422092" y="2776195"/>
            <a:ext cx="8808587" cy="2344992"/>
          </a:xfrm>
        </p:spPr>
        <p:txBody>
          <a:bodyPr>
            <a:normAutofit fontScale="92500" lnSpcReduction="10000"/>
          </a:bodyPr>
          <a:lstStyle/>
          <a:p>
            <a:r>
              <a:rPr lang="en-GB"/>
              <a:t>May – December – UCAS applications</a:t>
            </a:r>
          </a:p>
          <a:p>
            <a:pPr marL="0" indent="0">
              <a:buNone/>
            </a:pPr>
            <a:endParaRPr lang="en-GB"/>
          </a:p>
          <a:p>
            <a:r>
              <a:rPr lang="en-GB"/>
              <a:t>January – April – College applications</a:t>
            </a:r>
          </a:p>
          <a:p>
            <a:pPr marL="0" indent="0">
              <a:buNone/>
            </a:pPr>
            <a:endParaRPr lang="en-GB"/>
          </a:p>
          <a:p>
            <a:r>
              <a:rPr lang="en-GB"/>
              <a:t>March – June – SAAS &amp; accommodation applications</a:t>
            </a:r>
          </a:p>
        </p:txBody>
      </p:sp>
    </p:spTree>
    <p:extLst>
      <p:ext uri="{BB962C8B-B14F-4D97-AF65-F5344CB8AC3E}">
        <p14:creationId xmlns:p14="http://schemas.microsoft.com/office/powerpoint/2010/main" val="31700352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9EA8AA88-65C8-402F-D059-5DD059495294}"/>
              </a:ext>
            </a:extLst>
          </p:cNvPr>
          <p:cNvCxnSpPr>
            <a:cxnSpLocks/>
          </p:cNvCxnSpPr>
          <p:nvPr/>
        </p:nvCxnSpPr>
        <p:spPr>
          <a:xfrm flipV="1">
            <a:off x="5758206" y="1855268"/>
            <a:ext cx="1844703" cy="1732721"/>
          </a:xfrm>
          <a:prstGeom prst="line">
            <a:avLst/>
          </a:prstGeom>
          <a:ln>
            <a:solidFill>
              <a:srgbClr val="FF0000"/>
            </a:solidFill>
            <a:prstDash val="dash"/>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69C8E720-071E-4E24-ABCA-A4AFEBC25092}"/>
              </a:ext>
            </a:extLst>
          </p:cNvPr>
          <p:cNvSpPr txBox="1">
            <a:spLocks noGrp="1"/>
          </p:cNvSpPr>
          <p:nvPr>
            <p:ph type="title"/>
          </p:nvPr>
        </p:nvSpPr>
        <p:spPr>
          <a:xfrm>
            <a:off x="383122" y="76639"/>
            <a:ext cx="10970677" cy="1426391"/>
          </a:xfrm>
        </p:spPr>
        <p:txBody>
          <a:bodyPr>
            <a:normAutofit/>
          </a:bodyPr>
          <a:lstStyle/>
          <a:p>
            <a:pPr lvl="0"/>
            <a:r>
              <a:rPr lang="en-GB" sz="4267"/>
              <a:t>This year’s UCAS deadlines</a:t>
            </a:r>
          </a:p>
        </p:txBody>
      </p:sp>
      <p:graphicFrame>
        <p:nvGraphicFramePr>
          <p:cNvPr id="8" name="Content Placeholder 2">
            <a:extLst>
              <a:ext uri="{FF2B5EF4-FFF2-40B4-BE49-F238E27FC236}">
                <a16:creationId xmlns:a16="http://schemas.microsoft.com/office/drawing/2014/main" id="{24105B92-4477-42F1-A0A3-D0C3D624582F}"/>
              </a:ext>
            </a:extLst>
          </p:cNvPr>
          <p:cNvGraphicFramePr>
            <a:graphicFrameLocks noGrp="1"/>
          </p:cNvGraphicFramePr>
          <p:nvPr>
            <p:ph idx="1"/>
          </p:nvPr>
        </p:nvGraphicFramePr>
        <p:xfrm>
          <a:off x="383121" y="1812879"/>
          <a:ext cx="11425756" cy="380418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Date Placeholder 3">
            <a:extLst>
              <a:ext uri="{FF2B5EF4-FFF2-40B4-BE49-F238E27FC236}">
                <a16:creationId xmlns:a16="http://schemas.microsoft.com/office/drawing/2014/main" id="{D33690D5-7909-431A-9DFB-8CCF08DE8C9D}"/>
              </a:ext>
            </a:extLst>
          </p:cNvPr>
          <p:cNvSpPr txBox="1"/>
          <p:nvPr/>
        </p:nvSpPr>
        <p:spPr>
          <a:xfrm>
            <a:off x="7951793" y="6405029"/>
            <a:ext cx="3123468" cy="314627"/>
          </a:xfrm>
          <a:prstGeom prst="rect">
            <a:avLst/>
          </a:prstGeom>
          <a:noFill/>
          <a:ln cap="flat">
            <a:noFill/>
          </a:ln>
        </p:spPr>
        <p:txBody>
          <a:bodyPr vert="horz" wrap="square" lIns="121920" tIns="60960" rIns="0" bIns="60960" anchor="ctr" anchorCtr="0" compatLnSpc="1">
            <a:noAutofit/>
          </a:bodyPr>
          <a:lstStyle/>
          <a:p>
            <a:pPr algn="r" defTabSz="609585">
              <a:defRPr sz="1800" b="0" i="0" u="none" strike="noStrike" kern="0" cap="none" spc="0" baseline="0">
                <a:solidFill>
                  <a:srgbClr val="000000"/>
                </a:solidFill>
                <a:uFillTx/>
              </a:defRPr>
            </a:pPr>
            <a:fld id="{CE14D3AB-EBD0-44CB-98FB-38E32DA8618F}" type="datetime4">
              <a:rPr lang="en-GB" sz="1200">
                <a:solidFill>
                  <a:srgbClr val="FFFFFF"/>
                </a:solidFill>
                <a:latin typeface="Calibri"/>
              </a:rPr>
              <a:pPr algn="r" defTabSz="609585">
                <a:defRPr sz="1800" b="0" i="0" u="none" strike="noStrike" kern="0" cap="none" spc="0" baseline="0">
                  <a:solidFill>
                    <a:srgbClr val="000000"/>
                  </a:solidFill>
                  <a:uFillTx/>
                </a:defRPr>
              </a:pPr>
              <a:t>02 October 2026</a:t>
            </a:fld>
            <a:endParaRPr lang="en-US" sz="1200">
              <a:solidFill>
                <a:srgbClr val="FFFFFF"/>
              </a:solidFill>
              <a:latin typeface="Calibri"/>
            </a:endParaRPr>
          </a:p>
        </p:txBody>
      </p:sp>
      <p:sp>
        <p:nvSpPr>
          <p:cNvPr id="5" name="Footer Placeholder 4">
            <a:extLst>
              <a:ext uri="{FF2B5EF4-FFF2-40B4-BE49-F238E27FC236}">
                <a16:creationId xmlns:a16="http://schemas.microsoft.com/office/drawing/2014/main" id="{9046D62D-A54B-4608-8A7F-1FA15929921E}"/>
              </a:ext>
            </a:extLst>
          </p:cNvPr>
          <p:cNvSpPr txBox="1"/>
          <p:nvPr/>
        </p:nvSpPr>
        <p:spPr>
          <a:xfrm>
            <a:off x="383121" y="6405030"/>
            <a:ext cx="5976835" cy="301788"/>
          </a:xfrm>
          <a:prstGeom prst="rect">
            <a:avLst/>
          </a:prstGeom>
          <a:noFill/>
          <a:ln cap="flat">
            <a:noFill/>
          </a:ln>
        </p:spPr>
        <p:txBody>
          <a:bodyPr vert="horz" wrap="square" lIns="121920" tIns="60960" rIns="121920" bIns="60960" anchor="ctr" anchorCtr="0" compatLnSpc="1">
            <a:noAutofit/>
          </a:bodyPr>
          <a:lstStyle/>
          <a:p>
            <a:pPr defTabSz="609585">
              <a:defRPr sz="1800" b="0" i="0" u="none" strike="noStrike" kern="0" cap="none" spc="0" baseline="0">
                <a:solidFill>
                  <a:srgbClr val="000000"/>
                </a:solidFill>
                <a:uFillTx/>
              </a:defRPr>
            </a:pPr>
            <a:r>
              <a:rPr lang="en-US" sz="1200">
                <a:solidFill>
                  <a:srgbClr val="FFFFFF"/>
                </a:solidFill>
                <a:latin typeface="Calibri"/>
              </a:rPr>
              <a:t>Security marking: </a:t>
            </a:r>
            <a:r>
              <a:rPr lang="en-US" sz="1200" b="1">
                <a:solidFill>
                  <a:srgbClr val="FFFFFF"/>
                </a:solidFill>
                <a:latin typeface="Calibri"/>
              </a:rPr>
              <a:t>PUBLIC</a:t>
            </a:r>
          </a:p>
        </p:txBody>
      </p:sp>
      <p:sp>
        <p:nvSpPr>
          <p:cNvPr id="6" name="Slide Number Placeholder 5">
            <a:extLst>
              <a:ext uri="{FF2B5EF4-FFF2-40B4-BE49-F238E27FC236}">
                <a16:creationId xmlns:a16="http://schemas.microsoft.com/office/drawing/2014/main" id="{00EB0B4B-00F0-4182-822F-D5CE684194ED}"/>
              </a:ext>
            </a:extLst>
          </p:cNvPr>
          <p:cNvSpPr txBox="1"/>
          <p:nvPr/>
        </p:nvSpPr>
        <p:spPr>
          <a:xfrm>
            <a:off x="11075250" y="6405030"/>
            <a:ext cx="733628" cy="301788"/>
          </a:xfrm>
          <a:prstGeom prst="rect">
            <a:avLst/>
          </a:prstGeom>
          <a:noFill/>
          <a:ln cap="flat">
            <a:noFill/>
          </a:ln>
        </p:spPr>
        <p:txBody>
          <a:bodyPr vert="horz" wrap="square" lIns="121920" tIns="60960" rIns="121920" bIns="60960" anchor="ctr" anchorCtr="0" compatLnSpc="1">
            <a:noAutofit/>
          </a:bodyPr>
          <a:lstStyle/>
          <a:p>
            <a:pPr defTabSz="609585">
              <a:defRPr sz="1800" b="0" i="0" u="none" strike="noStrike" kern="0" cap="none" spc="0" baseline="0">
                <a:solidFill>
                  <a:srgbClr val="000000"/>
                </a:solidFill>
                <a:uFillTx/>
              </a:defRPr>
            </a:pPr>
            <a:r>
              <a:rPr lang="en-US" sz="1200">
                <a:solidFill>
                  <a:srgbClr val="FFFFFF"/>
                </a:solidFill>
                <a:latin typeface="Calibri"/>
              </a:rPr>
              <a:t>|   </a:t>
            </a:r>
            <a:fld id="{314032A3-A075-4877-BE4B-4988CFAE48FB}" type="slidenum">
              <a:rPr sz="1200" kern="0">
                <a:solidFill>
                  <a:srgbClr val="FFFFFF"/>
                </a:solidFill>
                <a:latin typeface="Calibri"/>
              </a:rPr>
              <a:pPr defTabSz="609585">
                <a:defRPr sz="1800" b="0" i="0" u="none" strike="noStrike" kern="0" cap="none" spc="0" baseline="0">
                  <a:solidFill>
                    <a:srgbClr val="000000"/>
                  </a:solidFill>
                  <a:uFillTx/>
                </a:defRPr>
              </a:pPr>
              <a:t>8</a:t>
            </a:fld>
            <a:endParaRPr lang="en-US" sz="1200" kern="0">
              <a:solidFill>
                <a:srgbClr val="FFFFFF"/>
              </a:solidFill>
              <a:latin typeface="Calibri"/>
            </a:endParaRPr>
          </a:p>
        </p:txBody>
      </p:sp>
      <p:sp>
        <p:nvSpPr>
          <p:cNvPr id="3" name="Oval 2">
            <a:extLst>
              <a:ext uri="{FF2B5EF4-FFF2-40B4-BE49-F238E27FC236}">
                <a16:creationId xmlns:a16="http://schemas.microsoft.com/office/drawing/2014/main" id="{678EE4D2-20CE-03AF-B248-D6E8DF072F80}"/>
              </a:ext>
            </a:extLst>
          </p:cNvPr>
          <p:cNvSpPr/>
          <p:nvPr/>
        </p:nvSpPr>
        <p:spPr>
          <a:xfrm>
            <a:off x="5608321" y="3636397"/>
            <a:ext cx="169628" cy="148425"/>
          </a:xfrm>
          <a:prstGeom prst="ellipse">
            <a:avLst/>
          </a:prstGeom>
          <a:solidFill>
            <a:schemeClr val="bg1"/>
          </a:solid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en-GB" sz="2400">
              <a:solidFill>
                <a:prstClr val="white"/>
              </a:solidFill>
              <a:latin typeface="Calibri" panose="020F0502020204030204"/>
            </a:endParaRPr>
          </a:p>
        </p:txBody>
      </p:sp>
      <p:sp>
        <p:nvSpPr>
          <p:cNvPr id="11" name="TextBox 10">
            <a:extLst>
              <a:ext uri="{FF2B5EF4-FFF2-40B4-BE49-F238E27FC236}">
                <a16:creationId xmlns:a16="http://schemas.microsoft.com/office/drawing/2014/main" id="{C730E670-46DD-7980-C68B-E1157B7D8CD0}"/>
              </a:ext>
            </a:extLst>
          </p:cNvPr>
          <p:cNvSpPr txBox="1"/>
          <p:nvPr/>
        </p:nvSpPr>
        <p:spPr>
          <a:xfrm>
            <a:off x="7696863" y="1157811"/>
            <a:ext cx="3095708" cy="666977"/>
          </a:xfrm>
          <a:prstGeom prst="rect">
            <a:avLst/>
          </a:prstGeom>
          <a:solidFill>
            <a:srgbClr val="FFCCFF"/>
          </a:solidFill>
        </p:spPr>
        <p:txBody>
          <a:bodyPr wrap="square" lIns="91440" tIns="45720" rIns="91440" bIns="45720" rtlCol="0" anchor="t">
            <a:spAutoFit/>
          </a:bodyPr>
          <a:lstStyle/>
          <a:p>
            <a:pPr algn="ctr" defTabSz="1219170"/>
            <a:r>
              <a:rPr lang="en-GB" sz="1867">
                <a:solidFill>
                  <a:prstClr val="black"/>
                </a:solidFill>
                <a:latin typeface="Calibri" panose="020F0502020204030204"/>
              </a:rPr>
              <a:t>Personal Statement Deadline</a:t>
            </a:r>
          </a:p>
          <a:p>
            <a:pPr algn="ctr" defTabSz="1219170"/>
            <a:r>
              <a:rPr lang="en-GB" sz="1850">
                <a:solidFill>
                  <a:prstClr val="black"/>
                </a:solidFill>
                <a:latin typeface="Calibri" panose="020F0502020204030204"/>
              </a:rPr>
              <a:t>30 October</a:t>
            </a:r>
            <a:endParaRPr lang="en-GB" sz="1850">
              <a:solidFill>
                <a:prstClr val="black"/>
              </a:solidFill>
              <a:latin typeface="Calibri" panose="020F0502020204030204"/>
              <a:ea typeface="Calibri"/>
              <a:cs typeface="Calibri"/>
            </a:endParaRPr>
          </a:p>
        </p:txBody>
      </p:sp>
    </p:spTree>
    <p:custDataLst>
      <p:tags r:id="rId1"/>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7">
            <a:extLst>
              <a:ext uri="{FF2B5EF4-FFF2-40B4-BE49-F238E27FC236}">
                <a16:creationId xmlns:a16="http://schemas.microsoft.com/office/drawing/2014/main" id="{AFA94131-0B47-4A89-958B-FE7DA2A2DC71}"/>
              </a:ext>
            </a:extLst>
          </p:cNvPr>
          <p:cNvSpPr txBox="1">
            <a:spLocks noGrp="1"/>
          </p:cNvSpPr>
          <p:nvPr>
            <p:ph type="title"/>
          </p:nvPr>
        </p:nvSpPr>
        <p:spPr>
          <a:solidFill>
            <a:srgbClr val="FBC651"/>
          </a:solidFill>
        </p:spPr>
        <p:txBody>
          <a:bodyPr/>
          <a:lstStyle/>
          <a:p>
            <a:pPr lvl="0"/>
            <a:r>
              <a:rPr lang="en-GB"/>
              <a:t>Thank you</a:t>
            </a:r>
          </a:p>
        </p:txBody>
      </p:sp>
      <p:sp>
        <p:nvSpPr>
          <p:cNvPr id="3" name="Date Placeholder 4">
            <a:extLst>
              <a:ext uri="{FF2B5EF4-FFF2-40B4-BE49-F238E27FC236}">
                <a16:creationId xmlns:a16="http://schemas.microsoft.com/office/drawing/2014/main" id="{447A62BF-AEEC-4D59-938C-70AD095D9C85}"/>
              </a:ext>
            </a:extLst>
          </p:cNvPr>
          <p:cNvSpPr txBox="1"/>
          <p:nvPr/>
        </p:nvSpPr>
        <p:spPr>
          <a:xfrm>
            <a:off x="9069922" y="6405030"/>
            <a:ext cx="3122077" cy="315381"/>
          </a:xfrm>
          <a:prstGeom prst="rect">
            <a:avLst/>
          </a:prstGeom>
          <a:noFill/>
          <a:ln cap="flat">
            <a:noFill/>
          </a:ln>
        </p:spPr>
        <p:txBody>
          <a:bodyPr vert="horz" wrap="square" lIns="121920" tIns="60960" rIns="0" bIns="60960" anchor="ctr" anchorCtr="0" compatLnSpc="1">
            <a:noAutofit/>
          </a:bodyPr>
          <a:lstStyle/>
          <a:p>
            <a:pPr algn="r" defTabSz="609585">
              <a:defRPr sz="1800" b="0" i="0" u="none" strike="noStrike" kern="0" cap="none" spc="0" baseline="0">
                <a:solidFill>
                  <a:srgbClr val="000000"/>
                </a:solidFill>
                <a:uFillTx/>
              </a:defRPr>
            </a:pPr>
            <a:fld id="{0A0278E8-C68F-4FDF-834B-BA3BCEE9A046}" type="datetime4">
              <a:rPr lang="en-GB" sz="1200">
                <a:solidFill>
                  <a:srgbClr val="1F2834"/>
                </a:solidFill>
                <a:latin typeface="Calibri"/>
              </a:rPr>
              <a:pPr algn="r" defTabSz="609585">
                <a:defRPr sz="1800" b="0" i="0" u="none" strike="noStrike" kern="0" cap="none" spc="0" baseline="0">
                  <a:solidFill>
                    <a:srgbClr val="000000"/>
                  </a:solidFill>
                  <a:uFillTx/>
                </a:defRPr>
              </a:pPr>
              <a:t>02 October 2026</a:t>
            </a:fld>
            <a:endParaRPr lang="en-US" sz="1200">
              <a:solidFill>
                <a:srgbClr val="1F2834"/>
              </a:solidFill>
              <a:latin typeface="Calibri"/>
            </a:endParaRPr>
          </a:p>
        </p:txBody>
      </p:sp>
      <p:sp>
        <p:nvSpPr>
          <p:cNvPr id="4" name="Footer Placeholder 5">
            <a:extLst>
              <a:ext uri="{FF2B5EF4-FFF2-40B4-BE49-F238E27FC236}">
                <a16:creationId xmlns:a16="http://schemas.microsoft.com/office/drawing/2014/main" id="{7038735D-9698-41EF-B8BC-D596B0963BDB}"/>
              </a:ext>
            </a:extLst>
          </p:cNvPr>
          <p:cNvSpPr txBox="1"/>
          <p:nvPr/>
        </p:nvSpPr>
        <p:spPr>
          <a:xfrm>
            <a:off x="0" y="6405030"/>
            <a:ext cx="5977469" cy="302677"/>
          </a:xfrm>
          <a:prstGeom prst="rect">
            <a:avLst/>
          </a:prstGeom>
          <a:noFill/>
          <a:ln cap="flat">
            <a:noFill/>
          </a:ln>
        </p:spPr>
        <p:txBody>
          <a:bodyPr vert="horz" wrap="square" lIns="121920" tIns="60960" rIns="121920" bIns="60960" anchor="ctr" anchorCtr="0" compatLnSpc="1">
            <a:noAutofit/>
          </a:bodyPr>
          <a:lstStyle/>
          <a:p>
            <a:pPr defTabSz="609585">
              <a:defRPr sz="1800" b="0" i="0" u="none" strike="noStrike" kern="0" cap="none" spc="0" baseline="0">
                <a:solidFill>
                  <a:srgbClr val="000000"/>
                </a:solidFill>
                <a:uFillTx/>
              </a:defRPr>
            </a:pPr>
            <a:r>
              <a:rPr lang="en-US" sz="1200">
                <a:solidFill>
                  <a:srgbClr val="1F2834"/>
                </a:solidFill>
                <a:latin typeface="Calibri"/>
              </a:rPr>
              <a:t>Security marking: </a:t>
            </a:r>
            <a:r>
              <a:rPr lang="en-US" sz="1200" b="1">
                <a:solidFill>
                  <a:srgbClr val="1F2834"/>
                </a:solidFill>
                <a:latin typeface="Calibri"/>
              </a:rPr>
              <a:t>PUBLIC/INTERNAL USE ONLY/CONFIDENTIAL</a:t>
            </a:r>
          </a:p>
        </p:txBody>
      </p:sp>
      <p:sp>
        <p:nvSpPr>
          <p:cNvPr id="5" name="Slide Number Placeholder 6">
            <a:extLst>
              <a:ext uri="{FF2B5EF4-FFF2-40B4-BE49-F238E27FC236}">
                <a16:creationId xmlns:a16="http://schemas.microsoft.com/office/drawing/2014/main" id="{169F1FE8-3717-49A9-9E17-32BC58AA9572}"/>
              </a:ext>
            </a:extLst>
          </p:cNvPr>
          <p:cNvSpPr txBox="1"/>
          <p:nvPr/>
        </p:nvSpPr>
        <p:spPr>
          <a:xfrm>
            <a:off x="11457518" y="6405030"/>
            <a:ext cx="734481" cy="302677"/>
          </a:xfrm>
          <a:prstGeom prst="rect">
            <a:avLst/>
          </a:prstGeom>
          <a:noFill/>
          <a:ln cap="flat">
            <a:noFill/>
          </a:ln>
        </p:spPr>
        <p:txBody>
          <a:bodyPr vert="horz" wrap="square" lIns="121920" tIns="60960" rIns="121920" bIns="60960" anchor="ctr" anchorCtr="0" compatLnSpc="1">
            <a:noAutofit/>
          </a:bodyPr>
          <a:lstStyle/>
          <a:p>
            <a:pPr defTabSz="609585">
              <a:defRPr sz="1800" b="0" i="0" u="none" strike="noStrike" kern="0" cap="none" spc="0" baseline="0">
                <a:solidFill>
                  <a:srgbClr val="000000"/>
                </a:solidFill>
                <a:uFillTx/>
              </a:defRPr>
            </a:pPr>
            <a:r>
              <a:rPr lang="en-US" sz="1200">
                <a:solidFill>
                  <a:srgbClr val="1F2834"/>
                </a:solidFill>
                <a:latin typeface="Calibri"/>
              </a:rPr>
              <a:t>|   </a:t>
            </a:r>
            <a:fld id="{1237EE5D-EE84-4567-95F0-0AFA7A4C45D6}" type="slidenum">
              <a:rPr sz="2400" kern="0">
                <a:solidFill>
                  <a:srgbClr val="000000"/>
                </a:solidFill>
                <a:latin typeface="Calibri" panose="020F0502020204030204"/>
              </a:rPr>
              <a:pPr defTabSz="609585">
                <a:defRPr sz="1800" b="0" i="0" u="none" strike="noStrike" kern="0" cap="none" spc="0" baseline="0">
                  <a:solidFill>
                    <a:srgbClr val="000000"/>
                  </a:solidFill>
                  <a:uFillTx/>
                </a:defRPr>
              </a:pPr>
              <a:t>9</a:t>
            </a:fld>
            <a:endParaRPr lang="en-US" sz="1200">
              <a:solidFill>
                <a:srgbClr val="1F2834"/>
              </a:solidFill>
              <a:latin typeface="Calibri"/>
            </a:endParaRPr>
          </a:p>
        </p:txBody>
      </p:sp>
    </p:spTree>
    <p:custDataLst>
      <p:tags r:id="rId1"/>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3EFC8DB4-1EC7-F744-90E6-4C53DC775A7C}"/>
              </a:ext>
            </a:extLst>
          </p:cNvPr>
          <p:cNvCxnSpPr>
            <a:cxnSpLocks/>
          </p:cNvCxnSpPr>
          <p:nvPr/>
        </p:nvCxnSpPr>
        <p:spPr>
          <a:xfrm>
            <a:off x="1784077" y="1811265"/>
            <a:ext cx="1876927" cy="0"/>
          </a:xfrm>
          <a:prstGeom prst="line">
            <a:avLst/>
          </a:prstGeom>
          <a:ln w="76200">
            <a:solidFill>
              <a:schemeClr val="tx2"/>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2B565402-A13D-714B-B52D-289B9DD3EC96}"/>
              </a:ext>
            </a:extLst>
          </p:cNvPr>
          <p:cNvSpPr txBox="1"/>
          <p:nvPr/>
        </p:nvSpPr>
        <p:spPr>
          <a:xfrm>
            <a:off x="1784077" y="2471732"/>
            <a:ext cx="9252891"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a:ln>
                  <a:noFill/>
                </a:ln>
                <a:solidFill>
                  <a:srgbClr val="272928"/>
                </a:solidFill>
                <a:effectLst/>
                <a:uLnTx/>
                <a:uFillTx/>
                <a:latin typeface="Titillium" pitchFamily="2" charset="77"/>
                <a:ea typeface="+mn-ea"/>
                <a:cs typeface="+mn-cs"/>
              </a:rPr>
              <a:t>Applying to University</a:t>
            </a:r>
          </a:p>
        </p:txBody>
      </p:sp>
      <p:sp>
        <p:nvSpPr>
          <p:cNvPr id="6" name="TextBox 5">
            <a:extLst>
              <a:ext uri="{FF2B5EF4-FFF2-40B4-BE49-F238E27FC236}">
                <a16:creationId xmlns:a16="http://schemas.microsoft.com/office/drawing/2014/main" id="{EE4786C8-D08B-4842-977B-B99DDD68B3AD}"/>
              </a:ext>
            </a:extLst>
          </p:cNvPr>
          <p:cNvSpPr txBox="1"/>
          <p:nvPr/>
        </p:nvSpPr>
        <p:spPr>
          <a:xfrm>
            <a:off x="1784077" y="3289521"/>
            <a:ext cx="9252891" cy="126188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a:ln>
                  <a:noFill/>
                </a:ln>
                <a:solidFill>
                  <a:srgbClr val="272928"/>
                </a:solidFill>
                <a:effectLst/>
                <a:uLnTx/>
                <a:uFillTx/>
                <a:latin typeface="Titillium" pitchFamily="2" charset="77"/>
                <a:ea typeface="+mn-ea"/>
                <a:cs typeface="+mn-cs"/>
              </a:rPr>
              <a:t>Jake Wales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a:ln>
                  <a:noFill/>
                </a:ln>
                <a:solidFill>
                  <a:srgbClr val="272928"/>
                </a:solidFill>
                <a:effectLst/>
                <a:uLnTx/>
                <a:uFillTx/>
                <a:latin typeface="Titillium" pitchFamily="2" charset="77"/>
                <a:ea typeface="+mn-ea"/>
                <a:cs typeface="+mn-cs"/>
              </a:rPr>
              <a:t>Schools Outreach Officer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a:ln>
                  <a:noFill/>
                </a:ln>
                <a:solidFill>
                  <a:srgbClr val="272928"/>
                </a:solidFill>
                <a:effectLst/>
                <a:uLnTx/>
                <a:uFillTx/>
                <a:latin typeface="Titillium" pitchFamily="2" charset="77"/>
                <a:ea typeface="+mn-ea"/>
                <a:cs typeface="+mn-cs"/>
              </a:rPr>
              <a:t>Edinburgh Napier University</a:t>
            </a:r>
          </a:p>
        </p:txBody>
      </p:sp>
    </p:spTree>
    <p:extLst>
      <p:ext uri="{BB962C8B-B14F-4D97-AF65-F5344CB8AC3E}">
        <p14:creationId xmlns:p14="http://schemas.microsoft.com/office/powerpoint/2010/main" val="39370705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899E77F-A974-B9FF-3E30-797B6543A6FD}"/>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0541" y="0"/>
            <a:ext cx="12171459" cy="6858000"/>
          </a:xfrm>
          <a:prstGeom prst="rect">
            <a:avLst/>
          </a:prstGeom>
        </p:spPr>
      </p:pic>
      <p:pic>
        <p:nvPicPr>
          <p:cNvPr id="1026" name="Picture 2" descr="Edinburgh Castle: A Complete Guide To Your Visit | by Jack Delaney | Medium">
            <a:extLst>
              <a:ext uri="{FF2B5EF4-FFF2-40B4-BE49-F238E27FC236}">
                <a16:creationId xmlns:a16="http://schemas.microsoft.com/office/drawing/2014/main" id="{81B6698A-84F4-DD21-6E4B-AC5EBE694F71}"/>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6212" t="26667" r="10550" b="15831"/>
          <a:stretch/>
        </p:blipFill>
        <p:spPr bwMode="auto">
          <a:xfrm rot="20586677">
            <a:off x="7942689" y="1213492"/>
            <a:ext cx="1201740" cy="553464"/>
          </a:xfrm>
          <a:prstGeom prst="round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6707D205-A9DD-9346-9A78-0954F310000B}"/>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685800" y="576135"/>
            <a:ext cx="3240188" cy="1936872"/>
          </a:xfrm>
          <a:prstGeom prst="rect">
            <a:avLst/>
          </a:prstGeom>
        </p:spPr>
      </p:pic>
      <p:pic>
        <p:nvPicPr>
          <p:cNvPr id="24" name="Picture 23">
            <a:extLst>
              <a:ext uri="{FF2B5EF4-FFF2-40B4-BE49-F238E27FC236}">
                <a16:creationId xmlns:a16="http://schemas.microsoft.com/office/drawing/2014/main" id="{68EE98F9-6B8B-C645-85ED-28397363C6D6}"/>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l="15733" t="285" b="-1618"/>
          <a:stretch/>
        </p:blipFill>
        <p:spPr>
          <a:xfrm>
            <a:off x="6097609" y="855677"/>
            <a:ext cx="2737836" cy="1858562"/>
          </a:xfrm>
          <a:prstGeom prst="rect">
            <a:avLst/>
          </a:prstGeom>
        </p:spPr>
      </p:pic>
      <p:pic>
        <p:nvPicPr>
          <p:cNvPr id="21" name="Picture 20">
            <a:extLst>
              <a:ext uri="{FF2B5EF4-FFF2-40B4-BE49-F238E27FC236}">
                <a16:creationId xmlns:a16="http://schemas.microsoft.com/office/drawing/2014/main" id="{B6B4133A-BAAC-6344-BC0B-039160025F5C}"/>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6096001" y="4444196"/>
            <a:ext cx="3098330" cy="1620537"/>
          </a:xfrm>
          <a:prstGeom prst="rect">
            <a:avLst/>
          </a:prstGeom>
        </p:spPr>
      </p:pic>
      <p:sp>
        <p:nvSpPr>
          <p:cNvPr id="5" name="Snip Single Corner Rectangle 4">
            <a:extLst>
              <a:ext uri="{FF2B5EF4-FFF2-40B4-BE49-F238E27FC236}">
                <a16:creationId xmlns:a16="http://schemas.microsoft.com/office/drawing/2014/main" id="{CA173A61-2F21-CF4A-A69C-61D1F1DE1B16}"/>
              </a:ext>
            </a:extLst>
          </p:cNvPr>
          <p:cNvSpPr/>
          <p:nvPr/>
        </p:nvSpPr>
        <p:spPr>
          <a:xfrm rot="5400000">
            <a:off x="9128688" y="3825312"/>
            <a:ext cx="1673714" cy="2862290"/>
          </a:xfrm>
          <a:prstGeom prst="snip1Rect">
            <a:avLst>
              <a:gd name="adj" fmla="val 20532"/>
            </a:avLst>
          </a:prstGeom>
          <a:solidFill>
            <a:schemeClr val="accent2"/>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Regular"/>
              <a:ea typeface="+mn-ea"/>
              <a:cs typeface="+mn-cs"/>
            </a:endParaRPr>
          </a:p>
        </p:txBody>
      </p:sp>
      <p:sp>
        <p:nvSpPr>
          <p:cNvPr id="7" name="Snip Single Corner Rectangle 6">
            <a:extLst>
              <a:ext uri="{FF2B5EF4-FFF2-40B4-BE49-F238E27FC236}">
                <a16:creationId xmlns:a16="http://schemas.microsoft.com/office/drawing/2014/main" id="{5D55AE4D-ECB0-B64B-B1D8-6BB245189920}"/>
              </a:ext>
            </a:extLst>
          </p:cNvPr>
          <p:cNvSpPr/>
          <p:nvPr/>
        </p:nvSpPr>
        <p:spPr>
          <a:xfrm rot="5400000">
            <a:off x="9011791" y="370140"/>
            <a:ext cx="1890191" cy="2844972"/>
          </a:xfrm>
          <a:prstGeom prst="snip1Rect">
            <a:avLst>
              <a:gd name="adj" fmla="val 22171"/>
            </a:avLst>
          </a:prstGeom>
          <a:solidFill>
            <a:schemeClr val="accent2"/>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Regular"/>
              <a:ea typeface="+mn-ea"/>
              <a:cs typeface="+mn-cs"/>
            </a:endParaRPr>
          </a:p>
        </p:txBody>
      </p:sp>
      <p:sp>
        <p:nvSpPr>
          <p:cNvPr id="9" name="Snip Single Corner Rectangle 8">
            <a:extLst>
              <a:ext uri="{FF2B5EF4-FFF2-40B4-BE49-F238E27FC236}">
                <a16:creationId xmlns:a16="http://schemas.microsoft.com/office/drawing/2014/main" id="{2B352D9D-885F-0149-902B-A1C5CC3D358F}"/>
              </a:ext>
            </a:extLst>
          </p:cNvPr>
          <p:cNvSpPr/>
          <p:nvPr/>
        </p:nvSpPr>
        <p:spPr>
          <a:xfrm rot="5400000">
            <a:off x="1687088" y="979912"/>
            <a:ext cx="1240714" cy="3243290"/>
          </a:xfrm>
          <a:prstGeom prst="snip1Rect">
            <a:avLst>
              <a:gd name="adj" fmla="val 27452"/>
            </a:avLst>
          </a:prstGeom>
          <a:solidFill>
            <a:schemeClr val="accent2"/>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Regular"/>
              <a:ea typeface="+mn-ea"/>
              <a:cs typeface="+mn-cs"/>
            </a:endParaRPr>
          </a:p>
        </p:txBody>
      </p:sp>
      <p:sp>
        <p:nvSpPr>
          <p:cNvPr id="10" name="TextBox 9">
            <a:extLst>
              <a:ext uri="{FF2B5EF4-FFF2-40B4-BE49-F238E27FC236}">
                <a16:creationId xmlns:a16="http://schemas.microsoft.com/office/drawing/2014/main" id="{A1DFF283-CC92-9C4E-BEF9-72B4671FD111}"/>
              </a:ext>
            </a:extLst>
          </p:cNvPr>
          <p:cNvSpPr txBox="1"/>
          <p:nvPr/>
        </p:nvSpPr>
        <p:spPr>
          <a:xfrm>
            <a:off x="607459" y="2049932"/>
            <a:ext cx="3865753" cy="983512"/>
          </a:xfrm>
          <a:prstGeom prst="rect">
            <a:avLst/>
          </a:prstGeom>
          <a:noFill/>
        </p:spPr>
        <p:txBody>
          <a:bodyPr wrap="square" lIns="144000" tIns="154800" rIns="144000" bIns="10800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30000" noProof="0">
                <a:ln>
                  <a:noFill/>
                </a:ln>
                <a:solidFill>
                  <a:srgbClr val="272928"/>
                </a:solidFill>
                <a:effectLst/>
                <a:uLnTx/>
                <a:uFillTx/>
                <a:latin typeface="Titillium"/>
                <a:ea typeface="+mn-ea"/>
                <a:cs typeface="Arail"/>
              </a:rPr>
              <a:t>SIGHTHILL CAMPUS</a:t>
            </a:r>
          </a:p>
          <a:p>
            <a:pPr marL="285750" marR="0" lvl="0" indent="-285750" algn="l" defTabSz="914400" rtl="0" eaLnBrk="1" fontAlgn="auto" latinLnBrk="0" hangingPunct="1">
              <a:lnSpc>
                <a:spcPct val="150000"/>
              </a:lnSpc>
              <a:spcBef>
                <a:spcPts val="0"/>
              </a:spcBef>
              <a:spcAft>
                <a:spcPts val="0"/>
              </a:spcAft>
              <a:buClrTx/>
              <a:buSzTx/>
              <a:buFont typeface="Wingdings" pitchFamily="2" charset="2"/>
              <a:buChar char="§"/>
              <a:tabLst/>
              <a:defRPr/>
            </a:pPr>
            <a:r>
              <a:rPr kumimoji="0" lang="en-GB" sz="2000" b="1" i="0" u="none" strike="noStrike" kern="1200" cap="none" spc="0" normalizeH="0" baseline="30000" noProof="0">
                <a:ln>
                  <a:noFill/>
                </a:ln>
                <a:solidFill>
                  <a:srgbClr val="272928"/>
                </a:solidFill>
                <a:effectLst/>
                <a:uLnTx/>
                <a:uFillTx/>
                <a:latin typeface="Titillium"/>
                <a:ea typeface="+mn-ea"/>
                <a:cs typeface="Arail"/>
              </a:rPr>
              <a:t>The School of Applied Sciences</a:t>
            </a:r>
          </a:p>
          <a:p>
            <a:pPr marL="285750" marR="0" lvl="0" indent="-285750" algn="l" defTabSz="914400" rtl="0" eaLnBrk="1" fontAlgn="auto" latinLnBrk="0" hangingPunct="1">
              <a:lnSpc>
                <a:spcPct val="100000"/>
              </a:lnSpc>
              <a:spcBef>
                <a:spcPts val="0"/>
              </a:spcBef>
              <a:spcAft>
                <a:spcPts val="0"/>
              </a:spcAft>
              <a:buClrTx/>
              <a:buSzTx/>
              <a:buFont typeface="Wingdings" pitchFamily="2" charset="2"/>
              <a:buChar char="§"/>
              <a:tabLst/>
              <a:defRPr/>
            </a:pPr>
            <a:r>
              <a:rPr kumimoji="0" lang="en-GB" sz="2000" b="1" i="0" u="none" strike="noStrike" kern="1200" cap="none" spc="0" normalizeH="0" baseline="30000" noProof="0">
                <a:ln>
                  <a:noFill/>
                </a:ln>
                <a:solidFill>
                  <a:srgbClr val="272928"/>
                </a:solidFill>
                <a:effectLst/>
                <a:uLnTx/>
                <a:uFillTx/>
                <a:latin typeface="Titillium"/>
                <a:ea typeface="+mn-ea"/>
                <a:cs typeface="Arail"/>
              </a:rPr>
              <a:t>The School of Health &amp; Social Care</a:t>
            </a:r>
          </a:p>
        </p:txBody>
      </p:sp>
      <p:sp>
        <p:nvSpPr>
          <p:cNvPr id="12" name="Snip Single Corner Rectangle 11">
            <a:extLst>
              <a:ext uri="{FF2B5EF4-FFF2-40B4-BE49-F238E27FC236}">
                <a16:creationId xmlns:a16="http://schemas.microsoft.com/office/drawing/2014/main" id="{39623573-F59B-ED47-BFFC-347B5DE107A1}"/>
              </a:ext>
            </a:extLst>
          </p:cNvPr>
          <p:cNvSpPr/>
          <p:nvPr/>
        </p:nvSpPr>
        <p:spPr>
          <a:xfrm rot="5400000">
            <a:off x="972459" y="277381"/>
            <a:ext cx="2645782" cy="3243290"/>
          </a:xfrm>
          <a:prstGeom prst="snip1Rect">
            <a:avLst>
              <a:gd name="adj" fmla="val 13059"/>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Regular"/>
              <a:ea typeface="+mn-ea"/>
              <a:cs typeface="+mn-cs"/>
            </a:endParaRPr>
          </a:p>
        </p:txBody>
      </p:sp>
      <p:sp>
        <p:nvSpPr>
          <p:cNvPr id="13" name="Snip Single Corner Rectangle 12">
            <a:extLst>
              <a:ext uri="{FF2B5EF4-FFF2-40B4-BE49-F238E27FC236}">
                <a16:creationId xmlns:a16="http://schemas.microsoft.com/office/drawing/2014/main" id="{FF49816A-3942-4D4C-994B-4F5FE4A92992}"/>
              </a:ext>
            </a:extLst>
          </p:cNvPr>
          <p:cNvSpPr/>
          <p:nvPr/>
        </p:nvSpPr>
        <p:spPr>
          <a:xfrm rot="5400000">
            <a:off x="7818995" y="-855233"/>
            <a:ext cx="1834109" cy="5280095"/>
          </a:xfrm>
          <a:prstGeom prst="snip1Rect">
            <a:avLst>
              <a:gd name="adj" fmla="val 19609"/>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Regular"/>
              <a:ea typeface="+mn-ea"/>
              <a:cs typeface="+mn-cs"/>
            </a:endParaRPr>
          </a:p>
        </p:txBody>
      </p:sp>
      <p:sp>
        <p:nvSpPr>
          <p:cNvPr id="14" name="Snip Single Corner Rectangle 13">
            <a:extLst>
              <a:ext uri="{FF2B5EF4-FFF2-40B4-BE49-F238E27FC236}">
                <a16:creationId xmlns:a16="http://schemas.microsoft.com/office/drawing/2014/main" id="{D9075812-B4C8-B647-818E-50C4656C58DE}"/>
              </a:ext>
            </a:extLst>
          </p:cNvPr>
          <p:cNvSpPr/>
          <p:nvPr/>
        </p:nvSpPr>
        <p:spPr>
          <a:xfrm rot="5400000">
            <a:off x="7918574" y="2611081"/>
            <a:ext cx="1634950" cy="5280095"/>
          </a:xfrm>
          <a:prstGeom prst="snip1Rect">
            <a:avLst>
              <a:gd name="adj" fmla="val 19609"/>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Regular"/>
              <a:ea typeface="+mn-ea"/>
              <a:cs typeface="+mn-cs"/>
            </a:endParaRPr>
          </a:p>
        </p:txBody>
      </p:sp>
      <p:cxnSp>
        <p:nvCxnSpPr>
          <p:cNvPr id="16" name="Straight Connector 15">
            <a:extLst>
              <a:ext uri="{FF2B5EF4-FFF2-40B4-BE49-F238E27FC236}">
                <a16:creationId xmlns:a16="http://schemas.microsoft.com/office/drawing/2014/main" id="{2EF1AEC5-AB15-E649-B129-316025C4DCF0}"/>
              </a:ext>
            </a:extLst>
          </p:cNvPr>
          <p:cNvCxnSpPr>
            <a:cxnSpLocks/>
          </p:cNvCxnSpPr>
          <p:nvPr/>
        </p:nvCxnSpPr>
        <p:spPr>
          <a:xfrm flipV="1">
            <a:off x="6781800" y="2513007"/>
            <a:ext cx="0" cy="1068393"/>
          </a:xfrm>
          <a:prstGeom prst="line">
            <a:avLst/>
          </a:prstGeom>
          <a:ln w="508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25076B40-28A5-0740-90C9-C0DFFD784BF5}"/>
              </a:ext>
            </a:extLst>
          </p:cNvPr>
          <p:cNvCxnSpPr>
            <a:cxnSpLocks/>
          </p:cNvCxnSpPr>
          <p:nvPr/>
        </p:nvCxnSpPr>
        <p:spPr>
          <a:xfrm>
            <a:off x="4876800" y="5638800"/>
            <a:ext cx="1198608" cy="0"/>
          </a:xfrm>
          <a:prstGeom prst="line">
            <a:avLst/>
          </a:prstGeom>
          <a:ln w="508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1A2798F0-4444-074F-9647-AA24B45E3D2D}"/>
              </a:ext>
            </a:extLst>
          </p:cNvPr>
          <p:cNvCxnSpPr>
            <a:cxnSpLocks/>
          </p:cNvCxnSpPr>
          <p:nvPr/>
        </p:nvCxnSpPr>
        <p:spPr>
          <a:xfrm flipV="1">
            <a:off x="1676400" y="3221915"/>
            <a:ext cx="0" cy="1654885"/>
          </a:xfrm>
          <a:prstGeom prst="line">
            <a:avLst/>
          </a:prstGeom>
          <a:ln w="508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ACEF463D-C0D6-8848-918A-580C7567B5A6}"/>
              </a:ext>
            </a:extLst>
          </p:cNvPr>
          <p:cNvSpPr txBox="1"/>
          <p:nvPr/>
        </p:nvSpPr>
        <p:spPr>
          <a:xfrm>
            <a:off x="8544973" y="760513"/>
            <a:ext cx="3175275" cy="1291288"/>
          </a:xfrm>
          <a:prstGeom prst="rect">
            <a:avLst/>
          </a:prstGeom>
          <a:noFill/>
        </p:spPr>
        <p:txBody>
          <a:bodyPr wrap="square" lIns="144000" tIns="154800" rIns="144000" bIns="10800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30000" noProof="0">
                <a:ln>
                  <a:noFill/>
                </a:ln>
                <a:solidFill>
                  <a:srgbClr val="272928"/>
                </a:solidFill>
                <a:effectLst/>
                <a:uLnTx/>
                <a:uFillTx/>
                <a:latin typeface="Titillium"/>
                <a:ea typeface="+mn-ea"/>
                <a:cs typeface="Arail"/>
              </a:rPr>
              <a:t>MERCHISTON CAMPUS</a:t>
            </a:r>
          </a:p>
          <a:p>
            <a:pPr marL="285750" marR="0" lvl="0" indent="-285750" algn="l" defTabSz="914400" rtl="0" eaLnBrk="1" fontAlgn="auto" latinLnBrk="0" hangingPunct="1">
              <a:lnSpc>
                <a:spcPct val="100000"/>
              </a:lnSpc>
              <a:spcBef>
                <a:spcPts val="0"/>
              </a:spcBef>
              <a:spcAft>
                <a:spcPts val="0"/>
              </a:spcAft>
              <a:buClrTx/>
              <a:buSzTx/>
              <a:buFont typeface="Wingdings" pitchFamily="2" charset="2"/>
              <a:buChar char="§"/>
              <a:tabLst/>
              <a:defRPr/>
            </a:pPr>
            <a:r>
              <a:rPr kumimoji="0" lang="en-GB" sz="2000" b="1" i="0" u="none" strike="noStrike" kern="1200" cap="none" spc="0" normalizeH="0" baseline="30000" noProof="0">
                <a:ln>
                  <a:noFill/>
                </a:ln>
                <a:solidFill>
                  <a:srgbClr val="272928"/>
                </a:solidFill>
                <a:effectLst/>
                <a:uLnTx/>
                <a:uFillTx/>
                <a:latin typeface="Titillium"/>
                <a:ea typeface="+mn-ea"/>
                <a:cs typeface="Arail"/>
              </a:rPr>
              <a:t>The School of Computing, Engineering &amp; the Built Environment</a:t>
            </a:r>
          </a:p>
          <a:p>
            <a:pPr marL="285750" marR="0" lvl="0" indent="-285750" algn="l" defTabSz="914400" rtl="0" eaLnBrk="1" fontAlgn="auto" latinLnBrk="0" hangingPunct="1">
              <a:lnSpc>
                <a:spcPct val="100000"/>
              </a:lnSpc>
              <a:spcBef>
                <a:spcPts val="0"/>
              </a:spcBef>
              <a:spcAft>
                <a:spcPts val="0"/>
              </a:spcAft>
              <a:buClrTx/>
              <a:buSzTx/>
              <a:buFont typeface="Wingdings" pitchFamily="2" charset="2"/>
              <a:buChar char="§"/>
              <a:tabLst/>
              <a:defRPr/>
            </a:pPr>
            <a:r>
              <a:rPr kumimoji="0" lang="en-GB" sz="2000" b="1" i="0" u="none" strike="noStrike" kern="1200" cap="none" spc="0" normalizeH="0" baseline="30000" noProof="0">
                <a:ln>
                  <a:noFill/>
                </a:ln>
                <a:solidFill>
                  <a:srgbClr val="272928"/>
                </a:solidFill>
                <a:effectLst/>
                <a:uLnTx/>
                <a:uFillTx/>
                <a:latin typeface="Titillium"/>
                <a:ea typeface="+mn-ea"/>
                <a:cs typeface="Arail"/>
              </a:rPr>
              <a:t>The School of Arts &amp; Creative Industries</a:t>
            </a:r>
          </a:p>
        </p:txBody>
      </p:sp>
      <p:sp>
        <p:nvSpPr>
          <p:cNvPr id="17" name="TextBox 16">
            <a:extLst>
              <a:ext uri="{FF2B5EF4-FFF2-40B4-BE49-F238E27FC236}">
                <a16:creationId xmlns:a16="http://schemas.microsoft.com/office/drawing/2014/main" id="{87A461A7-075C-314D-BB10-6FB33736861F}"/>
              </a:ext>
            </a:extLst>
          </p:cNvPr>
          <p:cNvSpPr txBox="1"/>
          <p:nvPr/>
        </p:nvSpPr>
        <p:spPr>
          <a:xfrm>
            <a:off x="8770730" y="4637104"/>
            <a:ext cx="2437082" cy="745306"/>
          </a:xfrm>
          <a:prstGeom prst="rect">
            <a:avLst/>
          </a:prstGeom>
          <a:noFill/>
        </p:spPr>
        <p:txBody>
          <a:bodyPr wrap="square" lIns="144000" tIns="154800" rIns="144000" bIns="10800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30000" noProof="0">
                <a:ln>
                  <a:noFill/>
                </a:ln>
                <a:solidFill>
                  <a:srgbClr val="272928"/>
                </a:solidFill>
                <a:effectLst/>
                <a:uLnTx/>
                <a:uFillTx/>
                <a:latin typeface="Titillium" pitchFamily="2" charset="77"/>
                <a:ea typeface="+mn-ea"/>
                <a:cs typeface="Arail"/>
              </a:rPr>
              <a:t>CRAIGLOCKHART CAMPUS</a:t>
            </a:r>
          </a:p>
          <a:p>
            <a:pPr marL="285750" marR="0" lvl="0" indent="-285750" algn="l" defTabSz="914400" rtl="0" eaLnBrk="1" fontAlgn="auto" latinLnBrk="0" hangingPunct="1">
              <a:lnSpc>
                <a:spcPct val="150000"/>
              </a:lnSpc>
              <a:spcBef>
                <a:spcPts val="0"/>
              </a:spcBef>
              <a:spcAft>
                <a:spcPts val="0"/>
              </a:spcAft>
              <a:buClrTx/>
              <a:buSzTx/>
              <a:buFont typeface="Wingdings" pitchFamily="2" charset="2"/>
              <a:buChar char="§"/>
              <a:tabLst/>
              <a:defRPr/>
            </a:pPr>
            <a:r>
              <a:rPr kumimoji="0" lang="en-GB" sz="2000" b="1" i="0" u="none" strike="noStrike" kern="1200" cap="none" spc="0" normalizeH="0" baseline="30000" noProof="0">
                <a:ln>
                  <a:noFill/>
                </a:ln>
                <a:solidFill>
                  <a:srgbClr val="272928"/>
                </a:solidFill>
                <a:effectLst/>
                <a:uLnTx/>
                <a:uFillTx/>
                <a:latin typeface="Titillium" pitchFamily="2" charset="77"/>
                <a:ea typeface="+mn-ea"/>
                <a:cs typeface="Arail"/>
              </a:rPr>
              <a:t>The Business School</a:t>
            </a:r>
          </a:p>
        </p:txBody>
      </p:sp>
      <p:sp>
        <p:nvSpPr>
          <p:cNvPr id="6" name="Oval 5">
            <a:extLst>
              <a:ext uri="{FF2B5EF4-FFF2-40B4-BE49-F238E27FC236}">
                <a16:creationId xmlns:a16="http://schemas.microsoft.com/office/drawing/2014/main" id="{CF0CDD05-4D08-C141-972E-2E4059C00923}"/>
              </a:ext>
            </a:extLst>
          </p:cNvPr>
          <p:cNvSpPr/>
          <p:nvPr/>
        </p:nvSpPr>
        <p:spPr>
          <a:xfrm>
            <a:off x="6683604" y="3543692"/>
            <a:ext cx="207390" cy="20739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0" name="Oval 19">
            <a:extLst>
              <a:ext uri="{FF2B5EF4-FFF2-40B4-BE49-F238E27FC236}">
                <a16:creationId xmlns:a16="http://schemas.microsoft.com/office/drawing/2014/main" id="{7F8C6580-77C9-7B44-955C-02BCBE3AB6A9}"/>
              </a:ext>
            </a:extLst>
          </p:cNvPr>
          <p:cNvSpPr/>
          <p:nvPr/>
        </p:nvSpPr>
        <p:spPr>
          <a:xfrm>
            <a:off x="1591559" y="4773105"/>
            <a:ext cx="207390" cy="20739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Arial" panose="020B0604020202020204"/>
                <a:ea typeface="+mn-ea"/>
                <a:cs typeface="+mn-cs"/>
              </a:rPr>
              <a:t> </a:t>
            </a:r>
          </a:p>
        </p:txBody>
      </p:sp>
      <p:sp>
        <p:nvSpPr>
          <p:cNvPr id="23" name="Oval 22">
            <a:extLst>
              <a:ext uri="{FF2B5EF4-FFF2-40B4-BE49-F238E27FC236}">
                <a16:creationId xmlns:a16="http://schemas.microsoft.com/office/drawing/2014/main" id="{E1FEE697-46A6-204F-8A2F-FA88E7828575}"/>
              </a:ext>
            </a:extLst>
          </p:cNvPr>
          <p:cNvSpPr/>
          <p:nvPr/>
        </p:nvSpPr>
        <p:spPr>
          <a:xfrm>
            <a:off x="4787245" y="5564956"/>
            <a:ext cx="207390" cy="20739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Arial" panose="020B0604020202020204"/>
                <a:ea typeface="+mn-ea"/>
                <a:cs typeface="+mn-cs"/>
              </a:rPr>
              <a:t> </a:t>
            </a:r>
          </a:p>
        </p:txBody>
      </p:sp>
      <p:pic>
        <p:nvPicPr>
          <p:cNvPr id="4" name="Picture 2" descr="ENU is the number 1 modern university in Scotland according to the THE World University Rankings 2025">
            <a:extLst>
              <a:ext uri="{FF2B5EF4-FFF2-40B4-BE49-F238E27FC236}">
                <a16:creationId xmlns:a16="http://schemas.microsoft.com/office/drawing/2014/main" id="{E71DAA4E-51EC-7A4A-E4C6-B3B1E0E8FCB4}"/>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2796" y="5086739"/>
            <a:ext cx="2056205" cy="1547294"/>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NSS 2024 student satisfaction">
            <a:extLst>
              <a:ext uri="{FF2B5EF4-FFF2-40B4-BE49-F238E27FC236}">
                <a16:creationId xmlns:a16="http://schemas.microsoft.com/office/drawing/2014/main" id="{206ECFBB-6734-494D-B4D7-3F01FD983C65}"/>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251325" y="5072465"/>
            <a:ext cx="2056204" cy="15421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84604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500"/>
                                        <p:tgtEl>
                                          <p:spTgt spid="12"/>
                                        </p:tgtEl>
                                      </p:cBhvr>
                                    </p:animEffect>
                                  </p:childTnLst>
                                </p:cTn>
                              </p:par>
                              <p:par>
                                <p:cTn id="17" presetID="10" presetClass="entr" presetSubtype="0" fill="hold" nodeType="with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fade">
                                      <p:cBhvr>
                                        <p:cTn id="19" dur="500"/>
                                        <p:tgtEl>
                                          <p:spTgt spid="22"/>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fade">
                                      <p:cBhvr>
                                        <p:cTn id="22" dur="500"/>
                                        <p:tgtEl>
                                          <p:spTgt spid="2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fade">
                                      <p:cBhvr>
                                        <p:cTn id="27" dur="500"/>
                                        <p:tgtEl>
                                          <p:spTgt spid="24"/>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fade">
                                      <p:cBhvr>
                                        <p:cTn id="30" dur="500"/>
                                        <p:tgtEl>
                                          <p:spTgt spid="7"/>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fade">
                                      <p:cBhvr>
                                        <p:cTn id="33" dur="500"/>
                                        <p:tgtEl>
                                          <p:spTgt spid="13"/>
                                        </p:tgtEl>
                                      </p:cBhvr>
                                    </p:animEffect>
                                  </p:childTnLst>
                                </p:cTn>
                              </p:par>
                              <p:par>
                                <p:cTn id="34" presetID="10" presetClass="entr" presetSubtype="0" fill="hold" nodeType="withEffect">
                                  <p:stCondLst>
                                    <p:cond delay="0"/>
                                  </p:stCondLst>
                                  <p:childTnLst>
                                    <p:set>
                                      <p:cBhvr>
                                        <p:cTn id="35" dur="1" fill="hold">
                                          <p:stCondLst>
                                            <p:cond delay="0"/>
                                          </p:stCondLst>
                                        </p:cTn>
                                        <p:tgtEl>
                                          <p:spTgt spid="16"/>
                                        </p:tgtEl>
                                        <p:attrNameLst>
                                          <p:attrName>style.visibility</p:attrName>
                                        </p:attrNameLst>
                                      </p:cBhvr>
                                      <p:to>
                                        <p:strVal val="visible"/>
                                      </p:to>
                                    </p:set>
                                    <p:animEffect transition="in" filter="fade">
                                      <p:cBhvr>
                                        <p:cTn id="36" dur="500"/>
                                        <p:tgtEl>
                                          <p:spTgt spid="16"/>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fade">
                                      <p:cBhvr>
                                        <p:cTn id="39" dur="500"/>
                                        <p:tgtEl>
                                          <p:spTgt spid="15"/>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6"/>
                                        </p:tgtEl>
                                        <p:attrNameLst>
                                          <p:attrName>style.visibility</p:attrName>
                                        </p:attrNameLst>
                                      </p:cBhvr>
                                      <p:to>
                                        <p:strVal val="visible"/>
                                      </p:to>
                                    </p:set>
                                    <p:animEffect transition="in" filter="fade">
                                      <p:cBhvr>
                                        <p:cTn id="42" dur="500"/>
                                        <p:tgtEl>
                                          <p:spTgt spid="6"/>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21"/>
                                        </p:tgtEl>
                                        <p:attrNameLst>
                                          <p:attrName>style.visibility</p:attrName>
                                        </p:attrNameLst>
                                      </p:cBhvr>
                                      <p:to>
                                        <p:strVal val="visible"/>
                                      </p:to>
                                    </p:set>
                                    <p:animEffect transition="in" filter="fade">
                                      <p:cBhvr>
                                        <p:cTn id="47" dur="500"/>
                                        <p:tgtEl>
                                          <p:spTgt spid="21"/>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5"/>
                                        </p:tgtEl>
                                        <p:attrNameLst>
                                          <p:attrName>style.visibility</p:attrName>
                                        </p:attrNameLst>
                                      </p:cBhvr>
                                      <p:to>
                                        <p:strVal val="visible"/>
                                      </p:to>
                                    </p:set>
                                    <p:animEffect transition="in" filter="fade">
                                      <p:cBhvr>
                                        <p:cTn id="50" dur="500"/>
                                        <p:tgtEl>
                                          <p:spTgt spid="5"/>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14"/>
                                        </p:tgtEl>
                                        <p:attrNameLst>
                                          <p:attrName>style.visibility</p:attrName>
                                        </p:attrNameLst>
                                      </p:cBhvr>
                                      <p:to>
                                        <p:strVal val="visible"/>
                                      </p:to>
                                    </p:set>
                                    <p:animEffect transition="in" filter="fade">
                                      <p:cBhvr>
                                        <p:cTn id="53" dur="500"/>
                                        <p:tgtEl>
                                          <p:spTgt spid="14"/>
                                        </p:tgtEl>
                                      </p:cBhvr>
                                    </p:animEffect>
                                  </p:childTnLst>
                                </p:cTn>
                              </p:par>
                              <p:par>
                                <p:cTn id="54" presetID="10" presetClass="entr" presetSubtype="0" fill="hold" nodeType="withEffect">
                                  <p:stCondLst>
                                    <p:cond delay="0"/>
                                  </p:stCondLst>
                                  <p:childTnLst>
                                    <p:set>
                                      <p:cBhvr>
                                        <p:cTn id="55" dur="1" fill="hold">
                                          <p:stCondLst>
                                            <p:cond delay="0"/>
                                          </p:stCondLst>
                                        </p:cTn>
                                        <p:tgtEl>
                                          <p:spTgt spid="19"/>
                                        </p:tgtEl>
                                        <p:attrNameLst>
                                          <p:attrName>style.visibility</p:attrName>
                                        </p:attrNameLst>
                                      </p:cBhvr>
                                      <p:to>
                                        <p:strVal val="visible"/>
                                      </p:to>
                                    </p:set>
                                    <p:animEffect transition="in" filter="fade">
                                      <p:cBhvr>
                                        <p:cTn id="56" dur="500"/>
                                        <p:tgtEl>
                                          <p:spTgt spid="19"/>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17"/>
                                        </p:tgtEl>
                                        <p:attrNameLst>
                                          <p:attrName>style.visibility</p:attrName>
                                        </p:attrNameLst>
                                      </p:cBhvr>
                                      <p:to>
                                        <p:strVal val="visible"/>
                                      </p:to>
                                    </p:set>
                                    <p:animEffect transition="in" filter="fade">
                                      <p:cBhvr>
                                        <p:cTn id="59" dur="500"/>
                                        <p:tgtEl>
                                          <p:spTgt spid="17"/>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23"/>
                                        </p:tgtEl>
                                        <p:attrNameLst>
                                          <p:attrName>style.visibility</p:attrName>
                                        </p:attrNameLst>
                                      </p:cBhvr>
                                      <p:to>
                                        <p:strVal val="visible"/>
                                      </p:to>
                                    </p:set>
                                    <p:animEffect transition="in" filter="fade">
                                      <p:cBhvr>
                                        <p:cTn id="62" dur="500"/>
                                        <p:tgtEl>
                                          <p:spTgt spid="23"/>
                                        </p:tgtEl>
                                      </p:cBhvr>
                                    </p:animEffect>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1027"/>
                                        </p:tgtEl>
                                        <p:attrNameLst>
                                          <p:attrName>style.visibility</p:attrName>
                                        </p:attrNameLst>
                                      </p:cBhvr>
                                      <p:to>
                                        <p:strVal val="visible"/>
                                      </p:to>
                                    </p:set>
                                    <p:anim calcmode="lin" valueType="num">
                                      <p:cBhvr additive="base">
                                        <p:cTn id="67" dur="500" fill="hold"/>
                                        <p:tgtEl>
                                          <p:spTgt spid="1027"/>
                                        </p:tgtEl>
                                        <p:attrNameLst>
                                          <p:attrName>ppt_x</p:attrName>
                                        </p:attrNameLst>
                                      </p:cBhvr>
                                      <p:tavLst>
                                        <p:tav tm="0">
                                          <p:val>
                                            <p:strVal val="#ppt_x"/>
                                          </p:val>
                                        </p:tav>
                                        <p:tav tm="100000">
                                          <p:val>
                                            <p:strVal val="#ppt_x"/>
                                          </p:val>
                                        </p:tav>
                                      </p:tavLst>
                                    </p:anim>
                                    <p:anim calcmode="lin" valueType="num">
                                      <p:cBhvr additive="base">
                                        <p:cTn id="68" dur="500" fill="hold"/>
                                        <p:tgtEl>
                                          <p:spTgt spid="1027"/>
                                        </p:tgtEl>
                                        <p:attrNameLst>
                                          <p:attrName>ppt_y</p:attrName>
                                        </p:attrNameLst>
                                      </p:cBhvr>
                                      <p:tavLst>
                                        <p:tav tm="0">
                                          <p:val>
                                            <p:strVal val="1+#ppt_h/2"/>
                                          </p:val>
                                        </p:tav>
                                        <p:tav tm="100000">
                                          <p:val>
                                            <p:strVal val="#ppt_y"/>
                                          </p:val>
                                        </p:tav>
                                      </p:tavLst>
                                    </p:anim>
                                  </p:childTnLst>
                                </p:cTn>
                              </p:par>
                              <p:par>
                                <p:cTn id="69" presetID="2" presetClass="entr" presetSubtype="4" fill="hold" nodeType="withEffect">
                                  <p:stCondLst>
                                    <p:cond delay="0"/>
                                  </p:stCondLst>
                                  <p:childTnLst>
                                    <p:set>
                                      <p:cBhvr>
                                        <p:cTn id="70" dur="1" fill="hold">
                                          <p:stCondLst>
                                            <p:cond delay="0"/>
                                          </p:stCondLst>
                                        </p:cTn>
                                        <p:tgtEl>
                                          <p:spTgt spid="4"/>
                                        </p:tgtEl>
                                        <p:attrNameLst>
                                          <p:attrName>style.visibility</p:attrName>
                                        </p:attrNameLst>
                                      </p:cBhvr>
                                      <p:to>
                                        <p:strVal val="visible"/>
                                      </p:to>
                                    </p:set>
                                    <p:anim calcmode="lin" valueType="num">
                                      <p:cBhvr additive="base">
                                        <p:cTn id="71" dur="500" fill="hold"/>
                                        <p:tgtEl>
                                          <p:spTgt spid="4"/>
                                        </p:tgtEl>
                                        <p:attrNameLst>
                                          <p:attrName>ppt_x</p:attrName>
                                        </p:attrNameLst>
                                      </p:cBhvr>
                                      <p:tavLst>
                                        <p:tav tm="0">
                                          <p:val>
                                            <p:strVal val="#ppt_x"/>
                                          </p:val>
                                        </p:tav>
                                        <p:tav tm="100000">
                                          <p:val>
                                            <p:strVal val="#ppt_x"/>
                                          </p:val>
                                        </p:tav>
                                      </p:tavLst>
                                    </p:anim>
                                    <p:anim calcmode="lin" valueType="num">
                                      <p:cBhvr additive="base">
                                        <p:cTn id="7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9" grpId="0" animBg="1"/>
      <p:bldP spid="10" grpId="0"/>
      <p:bldP spid="12" grpId="0" animBg="1"/>
      <p:bldP spid="13" grpId="0" animBg="1"/>
      <p:bldP spid="14" grpId="0" animBg="1"/>
      <p:bldP spid="15" grpId="0"/>
      <p:bldP spid="17" grpId="0"/>
      <p:bldP spid="6" grpId="0" animBg="1"/>
      <p:bldP spid="20" grpId="0" animBg="1"/>
      <p:bldP spid="2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3EFC8DB4-1EC7-F744-90E6-4C53DC775A7C}"/>
              </a:ext>
            </a:extLst>
          </p:cNvPr>
          <p:cNvCxnSpPr>
            <a:cxnSpLocks/>
          </p:cNvCxnSpPr>
          <p:nvPr/>
        </p:nvCxnSpPr>
        <p:spPr>
          <a:xfrm>
            <a:off x="1628421" y="1421936"/>
            <a:ext cx="1876927" cy="0"/>
          </a:xfrm>
          <a:prstGeom prst="line">
            <a:avLst/>
          </a:prstGeom>
          <a:ln w="76200">
            <a:solidFill>
              <a:schemeClr val="tx2"/>
            </a:solidFill>
          </a:ln>
        </p:spPr>
        <p:style>
          <a:lnRef idx="1">
            <a:schemeClr val="accent1"/>
          </a:lnRef>
          <a:fillRef idx="0">
            <a:schemeClr val="accent1"/>
          </a:fillRef>
          <a:effectRef idx="0">
            <a:schemeClr val="accent1"/>
          </a:effectRef>
          <a:fontRef idx="minor">
            <a:schemeClr val="tx1"/>
          </a:fontRef>
        </p:style>
      </p:cxnSp>
      <p:sp>
        <p:nvSpPr>
          <p:cNvPr id="6" name="Title 1">
            <a:extLst>
              <a:ext uri="{FF2B5EF4-FFF2-40B4-BE49-F238E27FC236}">
                <a16:creationId xmlns:a16="http://schemas.microsoft.com/office/drawing/2014/main" id="{6ADA5FF6-2063-224C-BA48-E5338A3BF744}"/>
              </a:ext>
            </a:extLst>
          </p:cNvPr>
          <p:cNvSpPr>
            <a:spLocks noGrp="1"/>
          </p:cNvSpPr>
          <p:nvPr>
            <p:ph type="ctrTitle"/>
          </p:nvPr>
        </p:nvSpPr>
        <p:spPr>
          <a:xfrm>
            <a:off x="1358775" y="559467"/>
            <a:ext cx="7189802" cy="553998"/>
          </a:xfrm>
        </p:spPr>
        <p:txBody>
          <a:bodyPr lIns="288000" rIns="288000"/>
          <a:lstStyle/>
          <a:p>
            <a:pPr algn="l"/>
            <a:r>
              <a:rPr lang="en-US" sz="4000">
                <a:latin typeface="+mn-lt"/>
              </a:rPr>
              <a:t>Post School Options</a:t>
            </a:r>
            <a:endParaRPr lang="en-US" sz="4000" b="1">
              <a:latin typeface="+mn-lt"/>
            </a:endParaRPr>
          </a:p>
        </p:txBody>
      </p:sp>
      <p:pic>
        <p:nvPicPr>
          <p:cNvPr id="8" name="Graphic 7" descr="Books">
            <a:extLst>
              <a:ext uri="{FF2B5EF4-FFF2-40B4-BE49-F238E27FC236}">
                <a16:creationId xmlns:a16="http://schemas.microsoft.com/office/drawing/2014/main" id="{CE2A418A-5A72-284F-A80C-9C7E4A0180B3}"/>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899582" y="2751814"/>
            <a:ext cx="1182156" cy="1182156"/>
          </a:xfrm>
          <a:prstGeom prst="rect">
            <a:avLst/>
          </a:prstGeom>
        </p:spPr>
      </p:pic>
      <p:pic>
        <p:nvPicPr>
          <p:cNvPr id="10" name="Graphic 9" descr="Briefcase">
            <a:extLst>
              <a:ext uri="{FF2B5EF4-FFF2-40B4-BE49-F238E27FC236}">
                <a16:creationId xmlns:a16="http://schemas.microsoft.com/office/drawing/2014/main" id="{BA295A05-CB6B-E847-9AC5-E1156890E29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915725" y="2800814"/>
            <a:ext cx="1182156" cy="1182156"/>
          </a:xfrm>
          <a:prstGeom prst="rect">
            <a:avLst/>
          </a:prstGeom>
        </p:spPr>
      </p:pic>
      <p:pic>
        <p:nvPicPr>
          <p:cNvPr id="12" name="Graphic 11" descr="Schoolhouse">
            <a:extLst>
              <a:ext uri="{FF2B5EF4-FFF2-40B4-BE49-F238E27FC236}">
                <a16:creationId xmlns:a16="http://schemas.microsoft.com/office/drawing/2014/main" id="{14508592-D899-9B48-89AF-74F3BE78813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860030" y="2679492"/>
            <a:ext cx="1182156" cy="1182156"/>
          </a:xfrm>
          <a:prstGeom prst="rect">
            <a:avLst/>
          </a:prstGeom>
        </p:spPr>
      </p:pic>
      <p:sp>
        <p:nvSpPr>
          <p:cNvPr id="15" name="Rectangle 14">
            <a:extLst>
              <a:ext uri="{FF2B5EF4-FFF2-40B4-BE49-F238E27FC236}">
                <a16:creationId xmlns:a16="http://schemas.microsoft.com/office/drawing/2014/main" id="{DCED8E8B-EF6A-8E47-BAA3-84F75E55334E}"/>
              </a:ext>
            </a:extLst>
          </p:cNvPr>
          <p:cNvSpPr/>
          <p:nvPr/>
        </p:nvSpPr>
        <p:spPr>
          <a:xfrm>
            <a:off x="2879751" y="4021829"/>
            <a:ext cx="1438508" cy="31781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272928"/>
                </a:solidFill>
                <a:effectLst/>
                <a:uLnTx/>
                <a:uFillTx/>
                <a:latin typeface="Titillium" pitchFamily="2" charset="77"/>
                <a:ea typeface="+mn-ea"/>
                <a:cs typeface="+mn-cs"/>
              </a:rPr>
              <a:t>University</a:t>
            </a:r>
          </a:p>
        </p:txBody>
      </p:sp>
      <p:sp>
        <p:nvSpPr>
          <p:cNvPr id="16" name="Rectangle 15">
            <a:extLst>
              <a:ext uri="{FF2B5EF4-FFF2-40B4-BE49-F238E27FC236}">
                <a16:creationId xmlns:a16="http://schemas.microsoft.com/office/drawing/2014/main" id="{8742E712-D131-4844-845A-0A511787566E}"/>
              </a:ext>
            </a:extLst>
          </p:cNvPr>
          <p:cNvSpPr/>
          <p:nvPr/>
        </p:nvSpPr>
        <p:spPr>
          <a:xfrm>
            <a:off x="4818940" y="3980322"/>
            <a:ext cx="1438508" cy="31781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272928"/>
                </a:solidFill>
                <a:effectLst/>
                <a:uLnTx/>
                <a:uFillTx/>
                <a:latin typeface="Titillium" pitchFamily="2" charset="77"/>
                <a:ea typeface="+mn-ea"/>
                <a:cs typeface="+mn-cs"/>
              </a:rPr>
              <a:t>College</a:t>
            </a:r>
          </a:p>
        </p:txBody>
      </p:sp>
      <p:sp>
        <p:nvSpPr>
          <p:cNvPr id="17" name="Rectangle 16">
            <a:extLst>
              <a:ext uri="{FF2B5EF4-FFF2-40B4-BE49-F238E27FC236}">
                <a16:creationId xmlns:a16="http://schemas.microsoft.com/office/drawing/2014/main" id="{3F76C667-622C-3547-ACFD-732DC38907FD}"/>
              </a:ext>
            </a:extLst>
          </p:cNvPr>
          <p:cNvSpPr/>
          <p:nvPr/>
        </p:nvSpPr>
        <p:spPr>
          <a:xfrm>
            <a:off x="6826273" y="3989662"/>
            <a:ext cx="1734442" cy="31781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272928"/>
                </a:solidFill>
                <a:effectLst/>
                <a:uLnTx/>
                <a:uFillTx/>
                <a:latin typeface="Titillium" pitchFamily="2" charset="77"/>
                <a:ea typeface="+mn-ea"/>
                <a:cs typeface="+mn-cs"/>
              </a:rPr>
              <a:t>Apprenticeship</a:t>
            </a:r>
          </a:p>
        </p:txBody>
      </p:sp>
      <p:sp>
        <p:nvSpPr>
          <p:cNvPr id="20" name="TextBox 19">
            <a:extLst>
              <a:ext uri="{FF2B5EF4-FFF2-40B4-BE49-F238E27FC236}">
                <a16:creationId xmlns:a16="http://schemas.microsoft.com/office/drawing/2014/main" id="{07E3D4CA-DD8A-334B-9981-336E0C8B5337}"/>
              </a:ext>
            </a:extLst>
          </p:cNvPr>
          <p:cNvSpPr txBox="1"/>
          <p:nvPr/>
        </p:nvSpPr>
        <p:spPr>
          <a:xfrm>
            <a:off x="2129883" y="1841531"/>
            <a:ext cx="8408020"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272928"/>
                </a:solidFill>
                <a:effectLst/>
                <a:uLnTx/>
                <a:uFillTx/>
                <a:latin typeface="Titillium" pitchFamily="2" charset="77"/>
                <a:ea typeface="+mn-ea"/>
                <a:cs typeface="+mn-cs"/>
              </a:rPr>
              <a:t>University is more accessible than ever before with over 50 000 courses to choose from 130 universities in the UK</a:t>
            </a:r>
          </a:p>
        </p:txBody>
      </p:sp>
      <p:sp>
        <p:nvSpPr>
          <p:cNvPr id="22" name="TextBox 21">
            <a:extLst>
              <a:ext uri="{FF2B5EF4-FFF2-40B4-BE49-F238E27FC236}">
                <a16:creationId xmlns:a16="http://schemas.microsoft.com/office/drawing/2014/main" id="{D0BDF258-ECD5-944C-894A-D23A49EDC900}"/>
              </a:ext>
            </a:extLst>
          </p:cNvPr>
          <p:cNvSpPr txBox="1"/>
          <p:nvPr/>
        </p:nvSpPr>
        <p:spPr>
          <a:xfrm>
            <a:off x="2723587" y="4555105"/>
            <a:ext cx="1847553" cy="861774"/>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Wingdings" pitchFamily="2" charset="2"/>
              <a:buChar char="§"/>
              <a:tabLst/>
              <a:defRPr/>
            </a:pPr>
            <a:r>
              <a:rPr kumimoji="0" lang="en-GB" sz="1600" b="0" i="0" u="none" strike="noStrike" kern="1200" cap="none" spc="0" normalizeH="0" baseline="0" noProof="0">
                <a:ln>
                  <a:noFill/>
                </a:ln>
                <a:solidFill>
                  <a:srgbClr val="272928"/>
                </a:solidFill>
                <a:effectLst/>
                <a:uLnTx/>
                <a:uFillTx/>
                <a:latin typeface="Titillium" pitchFamily="2" charset="77"/>
                <a:ea typeface="+mn-ea"/>
                <a:cs typeface="+mn-cs"/>
              </a:rPr>
              <a:t>Full Time/Part Time</a:t>
            </a:r>
          </a:p>
          <a:p>
            <a:pPr marL="285750" marR="0" lvl="0" indent="-285750" algn="l" defTabSz="914400" rtl="0" eaLnBrk="1" fontAlgn="auto" latinLnBrk="0" hangingPunct="1">
              <a:lnSpc>
                <a:spcPct val="100000"/>
              </a:lnSpc>
              <a:spcBef>
                <a:spcPts val="0"/>
              </a:spcBef>
              <a:spcAft>
                <a:spcPts val="0"/>
              </a:spcAft>
              <a:buClrTx/>
              <a:buSzTx/>
              <a:buFont typeface="Wingdings" pitchFamily="2" charset="2"/>
              <a:buChar char="§"/>
              <a:tabLst/>
              <a:defRPr/>
            </a:pPr>
            <a:endParaRPr kumimoji="0" lang="en-GB" sz="1800" b="0" i="0" u="none" strike="noStrike" kern="1200" cap="none" spc="0" normalizeH="0" baseline="0" noProof="0">
              <a:ln>
                <a:noFill/>
              </a:ln>
              <a:solidFill>
                <a:srgbClr val="272928"/>
              </a:solidFill>
              <a:effectLst/>
              <a:uLnTx/>
              <a:uFillTx/>
              <a:latin typeface="Arial" panose="020B0604020202020204"/>
              <a:ea typeface="+mn-ea"/>
              <a:cs typeface="+mn-cs"/>
            </a:endParaRPr>
          </a:p>
        </p:txBody>
      </p:sp>
      <p:sp>
        <p:nvSpPr>
          <p:cNvPr id="23" name="TextBox 22">
            <a:extLst>
              <a:ext uri="{FF2B5EF4-FFF2-40B4-BE49-F238E27FC236}">
                <a16:creationId xmlns:a16="http://schemas.microsoft.com/office/drawing/2014/main" id="{C502E623-CEDA-E940-B665-10B0FEC65CBC}"/>
              </a:ext>
            </a:extLst>
          </p:cNvPr>
          <p:cNvSpPr txBox="1"/>
          <p:nvPr/>
        </p:nvSpPr>
        <p:spPr>
          <a:xfrm>
            <a:off x="4614417" y="4513598"/>
            <a:ext cx="2365624" cy="584775"/>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Wingdings" pitchFamily="2" charset="2"/>
              <a:buChar char="§"/>
              <a:tabLst/>
              <a:defRPr/>
            </a:pPr>
            <a:r>
              <a:rPr kumimoji="0" lang="en-GB" sz="1600" b="0" i="0" u="none" strike="noStrike" kern="1200" cap="none" spc="0" normalizeH="0" baseline="0" noProof="0">
                <a:ln>
                  <a:noFill/>
                </a:ln>
                <a:solidFill>
                  <a:srgbClr val="272928"/>
                </a:solidFill>
                <a:effectLst/>
                <a:uLnTx/>
                <a:uFillTx/>
                <a:latin typeface="Titillium" pitchFamily="2" charset="77"/>
                <a:ea typeface="+mn-ea"/>
                <a:cs typeface="+mn-cs"/>
              </a:rPr>
              <a:t>Articulation Routes</a:t>
            </a:r>
          </a:p>
          <a:p>
            <a:pPr marL="285750" marR="0" lvl="0" indent="-285750" algn="l" defTabSz="914400" rtl="0" eaLnBrk="1" fontAlgn="auto" latinLnBrk="0" hangingPunct="1">
              <a:lnSpc>
                <a:spcPct val="100000"/>
              </a:lnSpc>
              <a:spcBef>
                <a:spcPts val="0"/>
              </a:spcBef>
              <a:spcAft>
                <a:spcPts val="0"/>
              </a:spcAft>
              <a:buClrTx/>
              <a:buSzTx/>
              <a:buFont typeface="Wingdings" pitchFamily="2" charset="2"/>
              <a:buChar char="§"/>
              <a:tabLst/>
              <a:defRPr/>
            </a:pPr>
            <a:r>
              <a:rPr kumimoji="0" lang="en-GB" sz="1600" b="0" i="0" u="none" strike="noStrike" kern="1200" cap="none" spc="0" normalizeH="0" baseline="0" noProof="0">
                <a:ln>
                  <a:noFill/>
                </a:ln>
                <a:solidFill>
                  <a:srgbClr val="272928"/>
                </a:solidFill>
                <a:effectLst/>
                <a:uLnTx/>
                <a:uFillTx/>
                <a:latin typeface="Titillium" pitchFamily="2" charset="77"/>
                <a:ea typeface="+mn-ea"/>
                <a:cs typeface="+mn-cs"/>
              </a:rPr>
              <a:t>Access courses</a:t>
            </a:r>
          </a:p>
        </p:txBody>
      </p:sp>
      <p:sp>
        <p:nvSpPr>
          <p:cNvPr id="24" name="TextBox 23">
            <a:extLst>
              <a:ext uri="{FF2B5EF4-FFF2-40B4-BE49-F238E27FC236}">
                <a16:creationId xmlns:a16="http://schemas.microsoft.com/office/drawing/2014/main" id="{801D6D6A-8663-5349-A9E3-F75B0DB9CEFC}"/>
              </a:ext>
            </a:extLst>
          </p:cNvPr>
          <p:cNvSpPr txBox="1"/>
          <p:nvPr/>
        </p:nvSpPr>
        <p:spPr>
          <a:xfrm>
            <a:off x="6846648" y="4480502"/>
            <a:ext cx="2365624" cy="1077218"/>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Wingdings" pitchFamily="2" charset="2"/>
              <a:buChar char="§"/>
              <a:tabLst/>
              <a:defRPr/>
            </a:pPr>
            <a:r>
              <a:rPr kumimoji="0" lang="en-GB" sz="1600" b="0" i="0" u="none" strike="noStrike" kern="1200" cap="none" spc="0" normalizeH="0" baseline="0" noProof="0">
                <a:ln>
                  <a:noFill/>
                </a:ln>
                <a:solidFill>
                  <a:srgbClr val="272928"/>
                </a:solidFill>
                <a:effectLst/>
                <a:uLnTx/>
                <a:uFillTx/>
                <a:latin typeface="Titillium" pitchFamily="2" charset="77"/>
                <a:ea typeface="+mn-ea"/>
                <a:cs typeface="+mn-cs"/>
              </a:rPr>
              <a:t>Graduate Apprenticeships</a:t>
            </a:r>
          </a:p>
          <a:p>
            <a:pPr marL="285750" marR="0" lvl="0" indent="-285750" algn="l" defTabSz="914400" rtl="0" eaLnBrk="1" fontAlgn="auto" latinLnBrk="0" hangingPunct="1">
              <a:lnSpc>
                <a:spcPct val="100000"/>
              </a:lnSpc>
              <a:spcBef>
                <a:spcPts val="0"/>
              </a:spcBef>
              <a:spcAft>
                <a:spcPts val="0"/>
              </a:spcAft>
              <a:buClrTx/>
              <a:buSzTx/>
              <a:buFont typeface="Wingdings" pitchFamily="2" charset="2"/>
              <a:buChar char="§"/>
              <a:tabLst/>
              <a:defRPr/>
            </a:pPr>
            <a:r>
              <a:rPr kumimoji="0" lang="en-GB" sz="1600" b="0" i="0" u="none" strike="noStrike" kern="1200" cap="none" spc="0" normalizeH="0" baseline="0" noProof="0">
                <a:ln>
                  <a:noFill/>
                </a:ln>
                <a:solidFill>
                  <a:srgbClr val="272928"/>
                </a:solidFill>
                <a:effectLst/>
                <a:uLnTx/>
                <a:uFillTx/>
                <a:latin typeface="Titillium" pitchFamily="2" charset="77"/>
                <a:ea typeface="+mn-ea"/>
                <a:cs typeface="+mn-cs"/>
              </a:rPr>
              <a:t>Modern Apprenticeships</a:t>
            </a:r>
          </a:p>
        </p:txBody>
      </p:sp>
      <p:sp>
        <p:nvSpPr>
          <p:cNvPr id="26" name="Rectangle 25">
            <a:extLst>
              <a:ext uri="{FF2B5EF4-FFF2-40B4-BE49-F238E27FC236}">
                <a16:creationId xmlns:a16="http://schemas.microsoft.com/office/drawing/2014/main" id="{377F433F-0DB6-8647-AAAC-4596970E94A3}"/>
              </a:ext>
            </a:extLst>
          </p:cNvPr>
          <p:cNvSpPr/>
          <p:nvPr/>
        </p:nvSpPr>
        <p:spPr>
          <a:xfrm>
            <a:off x="2985253" y="5902637"/>
            <a:ext cx="7126407" cy="680225"/>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a:ln>
                  <a:noFill/>
                </a:ln>
                <a:solidFill>
                  <a:srgbClr val="FFFFFF"/>
                </a:solidFill>
                <a:effectLst/>
                <a:uLnTx/>
                <a:uFillTx/>
                <a:latin typeface="Titillium" pitchFamily="2" charset="77"/>
                <a:ea typeface="+mn-ea"/>
                <a:cs typeface="+mn-cs"/>
              </a:rPr>
              <a:t>There is no wrong path. Only what is best for the young person.</a:t>
            </a:r>
          </a:p>
        </p:txBody>
      </p:sp>
      <p:pic>
        <p:nvPicPr>
          <p:cNvPr id="11" name="Graphic 10" descr="Work from home desk with solid fill">
            <a:extLst>
              <a:ext uri="{FF2B5EF4-FFF2-40B4-BE49-F238E27FC236}">
                <a16:creationId xmlns:a16="http://schemas.microsoft.com/office/drawing/2014/main" id="{F5FE00F7-CDFC-BD4F-9D9A-89D2E57D549C}"/>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882521" y="2697073"/>
            <a:ext cx="1182156" cy="1182156"/>
          </a:xfrm>
          <a:prstGeom prst="rect">
            <a:avLst/>
          </a:prstGeom>
        </p:spPr>
      </p:pic>
      <p:sp>
        <p:nvSpPr>
          <p:cNvPr id="13" name="Rectangle 12">
            <a:extLst>
              <a:ext uri="{FF2B5EF4-FFF2-40B4-BE49-F238E27FC236}">
                <a16:creationId xmlns:a16="http://schemas.microsoft.com/office/drawing/2014/main" id="{6F983274-08FF-5D9F-1AD3-A5C16CEC9BC0}"/>
              </a:ext>
            </a:extLst>
          </p:cNvPr>
          <p:cNvSpPr/>
          <p:nvPr/>
        </p:nvSpPr>
        <p:spPr>
          <a:xfrm>
            <a:off x="8692218" y="3982970"/>
            <a:ext cx="1734442" cy="31781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272928"/>
                </a:solidFill>
                <a:effectLst/>
                <a:uLnTx/>
                <a:uFillTx/>
                <a:latin typeface="Titillium" pitchFamily="2" charset="77"/>
                <a:ea typeface="+mn-ea"/>
                <a:cs typeface="+mn-cs"/>
              </a:rPr>
              <a:t>Job </a:t>
            </a:r>
          </a:p>
        </p:txBody>
      </p:sp>
      <p:sp>
        <p:nvSpPr>
          <p:cNvPr id="14" name="TextBox 13">
            <a:extLst>
              <a:ext uri="{FF2B5EF4-FFF2-40B4-BE49-F238E27FC236}">
                <a16:creationId xmlns:a16="http://schemas.microsoft.com/office/drawing/2014/main" id="{32C8FD65-127F-2D10-1341-8578EBB0AF48}"/>
              </a:ext>
            </a:extLst>
          </p:cNvPr>
          <p:cNvSpPr txBox="1"/>
          <p:nvPr/>
        </p:nvSpPr>
        <p:spPr>
          <a:xfrm>
            <a:off x="8838251" y="4420846"/>
            <a:ext cx="2365624" cy="338554"/>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Wingdings" pitchFamily="2" charset="2"/>
              <a:buChar char="§"/>
              <a:tabLst/>
              <a:defRPr/>
            </a:pPr>
            <a:r>
              <a:rPr kumimoji="0" lang="en-GB" sz="1600" b="0" i="0" u="none" strike="noStrike" kern="1200" cap="none" spc="0" normalizeH="0" baseline="0" noProof="0">
                <a:ln>
                  <a:noFill/>
                </a:ln>
                <a:solidFill>
                  <a:srgbClr val="272928"/>
                </a:solidFill>
                <a:effectLst/>
                <a:uLnTx/>
                <a:uFillTx/>
                <a:latin typeface="Titillium" pitchFamily="2" charset="77"/>
                <a:ea typeface="+mn-ea"/>
                <a:cs typeface="+mn-cs"/>
              </a:rPr>
              <a:t>Various levels</a:t>
            </a:r>
          </a:p>
        </p:txBody>
      </p:sp>
    </p:spTree>
    <p:extLst>
      <p:ext uri="{BB962C8B-B14F-4D97-AF65-F5344CB8AC3E}">
        <p14:creationId xmlns:p14="http://schemas.microsoft.com/office/powerpoint/2010/main" val="828114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3EFC8DB4-1EC7-F744-90E6-4C53DC775A7C}"/>
              </a:ext>
            </a:extLst>
          </p:cNvPr>
          <p:cNvCxnSpPr>
            <a:cxnSpLocks/>
          </p:cNvCxnSpPr>
          <p:nvPr/>
        </p:nvCxnSpPr>
        <p:spPr>
          <a:xfrm>
            <a:off x="1644463" y="1420701"/>
            <a:ext cx="1876927" cy="0"/>
          </a:xfrm>
          <a:prstGeom prst="line">
            <a:avLst/>
          </a:prstGeom>
          <a:ln w="76200">
            <a:solidFill>
              <a:schemeClr val="tx2"/>
            </a:solidFill>
          </a:ln>
        </p:spPr>
        <p:style>
          <a:lnRef idx="1">
            <a:schemeClr val="accent1"/>
          </a:lnRef>
          <a:fillRef idx="0">
            <a:schemeClr val="accent1"/>
          </a:fillRef>
          <a:effectRef idx="0">
            <a:schemeClr val="accent1"/>
          </a:effectRef>
          <a:fontRef idx="minor">
            <a:schemeClr val="tx1"/>
          </a:fontRef>
        </p:style>
      </p:cxnSp>
      <p:sp>
        <p:nvSpPr>
          <p:cNvPr id="6" name="Title 1">
            <a:extLst>
              <a:ext uri="{FF2B5EF4-FFF2-40B4-BE49-F238E27FC236}">
                <a16:creationId xmlns:a16="http://schemas.microsoft.com/office/drawing/2014/main" id="{6ADA5FF6-2063-224C-BA48-E5338A3BF744}"/>
              </a:ext>
            </a:extLst>
          </p:cNvPr>
          <p:cNvSpPr>
            <a:spLocks noGrp="1"/>
          </p:cNvSpPr>
          <p:nvPr>
            <p:ph type="ctrTitle"/>
          </p:nvPr>
        </p:nvSpPr>
        <p:spPr>
          <a:xfrm>
            <a:off x="1358775" y="540696"/>
            <a:ext cx="7189802" cy="553998"/>
          </a:xfrm>
        </p:spPr>
        <p:txBody>
          <a:bodyPr lIns="288000" rIns="288000"/>
          <a:lstStyle/>
          <a:p>
            <a:pPr algn="l"/>
            <a:r>
              <a:rPr lang="en-US" sz="4000" b="1">
                <a:latin typeface="+mn-lt"/>
              </a:rPr>
              <a:t>UCAS Application</a:t>
            </a:r>
          </a:p>
        </p:txBody>
      </p:sp>
      <p:sp>
        <p:nvSpPr>
          <p:cNvPr id="2" name="TextBox 1">
            <a:extLst>
              <a:ext uri="{FF2B5EF4-FFF2-40B4-BE49-F238E27FC236}">
                <a16:creationId xmlns:a16="http://schemas.microsoft.com/office/drawing/2014/main" id="{9B1D6F2F-668E-6247-8652-C06A3E87C2D2}"/>
              </a:ext>
            </a:extLst>
          </p:cNvPr>
          <p:cNvSpPr txBox="1"/>
          <p:nvPr/>
        </p:nvSpPr>
        <p:spPr>
          <a:xfrm>
            <a:off x="1644463" y="1600447"/>
            <a:ext cx="9905853"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272928"/>
                </a:solidFill>
                <a:effectLst/>
                <a:uLnTx/>
                <a:uFillTx/>
                <a:latin typeface="Arial" panose="020B0604020202020204"/>
                <a:ea typeface="+mn-ea"/>
                <a:cs typeface="+mn-cs"/>
              </a:rPr>
              <a:t>Start by registering online. You will need your school buzzword. Once registered you will need to fill out the following sections;</a:t>
            </a:r>
          </a:p>
        </p:txBody>
      </p:sp>
      <p:sp>
        <p:nvSpPr>
          <p:cNvPr id="8" name="Rectangle 7">
            <a:extLst>
              <a:ext uri="{FF2B5EF4-FFF2-40B4-BE49-F238E27FC236}">
                <a16:creationId xmlns:a16="http://schemas.microsoft.com/office/drawing/2014/main" id="{ECECA5B4-0193-E140-BB5C-A8F9FE2E36A4}"/>
              </a:ext>
            </a:extLst>
          </p:cNvPr>
          <p:cNvSpPr/>
          <p:nvPr/>
        </p:nvSpPr>
        <p:spPr>
          <a:xfrm>
            <a:off x="1644463" y="2527555"/>
            <a:ext cx="2767116" cy="427585"/>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FFFFFF"/>
                </a:solidFill>
                <a:effectLst/>
                <a:uLnTx/>
                <a:uFillTx/>
                <a:latin typeface="Interstate" panose="02000503020000020004" pitchFamily="2" charset="77"/>
                <a:ea typeface="+mn-ea"/>
                <a:cs typeface="+mn-cs"/>
              </a:rPr>
              <a:t>Your personal details</a:t>
            </a:r>
          </a:p>
        </p:txBody>
      </p:sp>
      <p:sp>
        <p:nvSpPr>
          <p:cNvPr id="10" name="Rectangle 9">
            <a:extLst>
              <a:ext uri="{FF2B5EF4-FFF2-40B4-BE49-F238E27FC236}">
                <a16:creationId xmlns:a16="http://schemas.microsoft.com/office/drawing/2014/main" id="{D4CAABB9-CE15-0D4E-924D-B95EDD70B503}"/>
              </a:ext>
            </a:extLst>
          </p:cNvPr>
          <p:cNvSpPr/>
          <p:nvPr/>
        </p:nvSpPr>
        <p:spPr>
          <a:xfrm>
            <a:off x="1644463" y="3134886"/>
            <a:ext cx="2767116" cy="430537"/>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FFFFFF"/>
                </a:solidFill>
                <a:effectLst/>
                <a:uLnTx/>
                <a:uFillTx/>
                <a:latin typeface="Interstate" panose="02000503020000020004" pitchFamily="2" charset="77"/>
                <a:ea typeface="+mn-ea"/>
                <a:cs typeface="+mn-cs"/>
              </a:rPr>
              <a:t>Additional Information</a:t>
            </a:r>
          </a:p>
        </p:txBody>
      </p:sp>
      <p:sp>
        <p:nvSpPr>
          <p:cNvPr id="11" name="Rectangle 10">
            <a:extLst>
              <a:ext uri="{FF2B5EF4-FFF2-40B4-BE49-F238E27FC236}">
                <a16:creationId xmlns:a16="http://schemas.microsoft.com/office/drawing/2014/main" id="{D1DBA3FC-4E34-5545-B166-C9811BE400D1}"/>
              </a:ext>
            </a:extLst>
          </p:cNvPr>
          <p:cNvSpPr/>
          <p:nvPr/>
        </p:nvSpPr>
        <p:spPr>
          <a:xfrm>
            <a:off x="1644463" y="3745169"/>
            <a:ext cx="2767116" cy="430537"/>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FFFFFF"/>
                </a:solidFill>
                <a:effectLst/>
                <a:uLnTx/>
                <a:uFillTx/>
                <a:latin typeface="Interstate" panose="02000503020000020004" pitchFamily="2" charset="77"/>
                <a:ea typeface="+mn-ea"/>
                <a:cs typeface="+mn-cs"/>
              </a:rPr>
              <a:t>Course Choices</a:t>
            </a:r>
          </a:p>
        </p:txBody>
      </p:sp>
      <p:sp>
        <p:nvSpPr>
          <p:cNvPr id="12" name="Rectangle 11">
            <a:extLst>
              <a:ext uri="{FF2B5EF4-FFF2-40B4-BE49-F238E27FC236}">
                <a16:creationId xmlns:a16="http://schemas.microsoft.com/office/drawing/2014/main" id="{59EF27EF-D1E2-FC4D-A3EF-07889A8493DF}"/>
              </a:ext>
            </a:extLst>
          </p:cNvPr>
          <p:cNvSpPr/>
          <p:nvPr/>
        </p:nvSpPr>
        <p:spPr>
          <a:xfrm>
            <a:off x="1644463" y="4355452"/>
            <a:ext cx="2767116" cy="430537"/>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FFFFFF"/>
                </a:solidFill>
                <a:effectLst/>
                <a:uLnTx/>
                <a:uFillTx/>
                <a:latin typeface="Interstate" panose="02000503020000020004" pitchFamily="2" charset="77"/>
                <a:ea typeface="+mn-ea"/>
                <a:cs typeface="+mn-cs"/>
              </a:rPr>
              <a:t>Education</a:t>
            </a:r>
          </a:p>
        </p:txBody>
      </p:sp>
      <p:sp>
        <p:nvSpPr>
          <p:cNvPr id="13" name="Rectangle 12">
            <a:extLst>
              <a:ext uri="{FF2B5EF4-FFF2-40B4-BE49-F238E27FC236}">
                <a16:creationId xmlns:a16="http://schemas.microsoft.com/office/drawing/2014/main" id="{722266E3-0D5D-D441-91E2-13FA0A89BA0C}"/>
              </a:ext>
            </a:extLst>
          </p:cNvPr>
          <p:cNvSpPr/>
          <p:nvPr/>
        </p:nvSpPr>
        <p:spPr>
          <a:xfrm>
            <a:off x="1644463" y="4965735"/>
            <a:ext cx="2767116" cy="430537"/>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FFFFFF"/>
                </a:solidFill>
                <a:effectLst/>
                <a:uLnTx/>
                <a:uFillTx/>
                <a:latin typeface="Interstate" panose="02000503020000020004" pitchFamily="2" charset="77"/>
                <a:ea typeface="+mn-ea"/>
                <a:cs typeface="+mn-cs"/>
              </a:rPr>
              <a:t>Employment</a:t>
            </a:r>
          </a:p>
        </p:txBody>
      </p:sp>
      <p:sp>
        <p:nvSpPr>
          <p:cNvPr id="14" name="Rectangle 13">
            <a:extLst>
              <a:ext uri="{FF2B5EF4-FFF2-40B4-BE49-F238E27FC236}">
                <a16:creationId xmlns:a16="http://schemas.microsoft.com/office/drawing/2014/main" id="{E406A305-0687-104B-9DF6-4B8DB5EA4489}"/>
              </a:ext>
            </a:extLst>
          </p:cNvPr>
          <p:cNvSpPr/>
          <p:nvPr/>
        </p:nvSpPr>
        <p:spPr>
          <a:xfrm>
            <a:off x="1644463" y="5576018"/>
            <a:ext cx="2767116" cy="430537"/>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FFFFFF"/>
                </a:solidFill>
                <a:effectLst/>
                <a:uLnTx/>
                <a:uFillTx/>
                <a:latin typeface="Interstate" panose="02000503020000020004" pitchFamily="2" charset="77"/>
                <a:ea typeface="+mn-ea"/>
                <a:cs typeface="+mn-cs"/>
              </a:rPr>
              <a:t>Personal Statement</a:t>
            </a:r>
          </a:p>
        </p:txBody>
      </p:sp>
      <p:sp>
        <p:nvSpPr>
          <p:cNvPr id="15" name="Rectangle 14">
            <a:extLst>
              <a:ext uri="{FF2B5EF4-FFF2-40B4-BE49-F238E27FC236}">
                <a16:creationId xmlns:a16="http://schemas.microsoft.com/office/drawing/2014/main" id="{5675CCBF-447F-7C4C-9F2C-AF9F3D317904}"/>
              </a:ext>
            </a:extLst>
          </p:cNvPr>
          <p:cNvSpPr/>
          <p:nvPr/>
        </p:nvSpPr>
        <p:spPr>
          <a:xfrm>
            <a:off x="1644463" y="6186300"/>
            <a:ext cx="2767116" cy="430537"/>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FFFFFF"/>
                </a:solidFill>
                <a:effectLst/>
                <a:uLnTx/>
                <a:uFillTx/>
                <a:latin typeface="Interstate" panose="02000503020000020004" pitchFamily="2" charset="77"/>
                <a:ea typeface="+mn-ea"/>
                <a:cs typeface="+mn-cs"/>
              </a:rPr>
              <a:t>Teacher Reference</a:t>
            </a:r>
          </a:p>
        </p:txBody>
      </p:sp>
      <p:cxnSp>
        <p:nvCxnSpPr>
          <p:cNvPr id="16" name="Straight Arrow Connector 15">
            <a:extLst>
              <a:ext uri="{FF2B5EF4-FFF2-40B4-BE49-F238E27FC236}">
                <a16:creationId xmlns:a16="http://schemas.microsoft.com/office/drawing/2014/main" id="{370760B5-3B4E-E149-B47E-339D6D65B4EE}"/>
              </a:ext>
            </a:extLst>
          </p:cNvPr>
          <p:cNvCxnSpPr>
            <a:cxnSpLocks/>
          </p:cNvCxnSpPr>
          <p:nvPr/>
        </p:nvCxnSpPr>
        <p:spPr>
          <a:xfrm>
            <a:off x="4780547" y="2755537"/>
            <a:ext cx="2630905"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0" name="Straight Arrow Connector 19">
            <a:extLst>
              <a:ext uri="{FF2B5EF4-FFF2-40B4-BE49-F238E27FC236}">
                <a16:creationId xmlns:a16="http://schemas.microsoft.com/office/drawing/2014/main" id="{01092FD9-D3E4-CB41-9436-6B76376036B4}"/>
              </a:ext>
            </a:extLst>
          </p:cNvPr>
          <p:cNvCxnSpPr>
            <a:cxnSpLocks/>
          </p:cNvCxnSpPr>
          <p:nvPr/>
        </p:nvCxnSpPr>
        <p:spPr>
          <a:xfrm>
            <a:off x="4780546" y="3356264"/>
            <a:ext cx="2630905"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1" name="Straight Arrow Connector 20">
            <a:extLst>
              <a:ext uri="{FF2B5EF4-FFF2-40B4-BE49-F238E27FC236}">
                <a16:creationId xmlns:a16="http://schemas.microsoft.com/office/drawing/2014/main" id="{0E697EA0-4885-CE4C-AB99-80882CBE6940}"/>
              </a:ext>
            </a:extLst>
          </p:cNvPr>
          <p:cNvCxnSpPr>
            <a:cxnSpLocks/>
          </p:cNvCxnSpPr>
          <p:nvPr/>
        </p:nvCxnSpPr>
        <p:spPr>
          <a:xfrm>
            <a:off x="4780547" y="3972729"/>
            <a:ext cx="2630905"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2" name="Straight Arrow Connector 21">
            <a:extLst>
              <a:ext uri="{FF2B5EF4-FFF2-40B4-BE49-F238E27FC236}">
                <a16:creationId xmlns:a16="http://schemas.microsoft.com/office/drawing/2014/main" id="{E690D033-A809-AD46-909C-DBF0143A26C7}"/>
              </a:ext>
            </a:extLst>
          </p:cNvPr>
          <p:cNvCxnSpPr>
            <a:cxnSpLocks/>
          </p:cNvCxnSpPr>
          <p:nvPr/>
        </p:nvCxnSpPr>
        <p:spPr>
          <a:xfrm>
            <a:off x="4780547" y="4570380"/>
            <a:ext cx="2630905"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3" name="Straight Arrow Connector 22">
            <a:extLst>
              <a:ext uri="{FF2B5EF4-FFF2-40B4-BE49-F238E27FC236}">
                <a16:creationId xmlns:a16="http://schemas.microsoft.com/office/drawing/2014/main" id="{EB6347E3-4987-1640-9B40-71CAF2EEAD8E}"/>
              </a:ext>
            </a:extLst>
          </p:cNvPr>
          <p:cNvCxnSpPr>
            <a:cxnSpLocks/>
          </p:cNvCxnSpPr>
          <p:nvPr/>
        </p:nvCxnSpPr>
        <p:spPr>
          <a:xfrm>
            <a:off x="4780547" y="5177438"/>
            <a:ext cx="2630905"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4" name="Straight Arrow Connector 23">
            <a:extLst>
              <a:ext uri="{FF2B5EF4-FFF2-40B4-BE49-F238E27FC236}">
                <a16:creationId xmlns:a16="http://schemas.microsoft.com/office/drawing/2014/main" id="{8F8B70D8-14AB-8647-A0D3-B4B547DDDC44}"/>
              </a:ext>
            </a:extLst>
          </p:cNvPr>
          <p:cNvCxnSpPr>
            <a:cxnSpLocks/>
          </p:cNvCxnSpPr>
          <p:nvPr/>
        </p:nvCxnSpPr>
        <p:spPr>
          <a:xfrm>
            <a:off x="4780547" y="5784496"/>
            <a:ext cx="2630905"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5" name="Straight Arrow Connector 24">
            <a:extLst>
              <a:ext uri="{FF2B5EF4-FFF2-40B4-BE49-F238E27FC236}">
                <a16:creationId xmlns:a16="http://schemas.microsoft.com/office/drawing/2014/main" id="{C3174787-5EA4-6546-A939-BC82225D5B06}"/>
              </a:ext>
            </a:extLst>
          </p:cNvPr>
          <p:cNvCxnSpPr>
            <a:cxnSpLocks/>
          </p:cNvCxnSpPr>
          <p:nvPr/>
        </p:nvCxnSpPr>
        <p:spPr>
          <a:xfrm>
            <a:off x="4780547" y="6391552"/>
            <a:ext cx="2630905"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8" name="TextBox 17">
            <a:extLst>
              <a:ext uri="{FF2B5EF4-FFF2-40B4-BE49-F238E27FC236}">
                <a16:creationId xmlns:a16="http://schemas.microsoft.com/office/drawing/2014/main" id="{046D310B-2C48-0D4E-87AA-AF3C7419E285}"/>
              </a:ext>
            </a:extLst>
          </p:cNvPr>
          <p:cNvSpPr txBox="1"/>
          <p:nvPr/>
        </p:nvSpPr>
        <p:spPr>
          <a:xfrm>
            <a:off x="7639468" y="2308809"/>
            <a:ext cx="4099451" cy="646331"/>
          </a:xfrm>
          <a:prstGeom prst="rect">
            <a:avLst/>
          </a:prstGeom>
          <a:noFill/>
          <a:ln>
            <a:solidFill>
              <a:srgbClr val="FF0000"/>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272928"/>
                </a:solidFill>
                <a:effectLst/>
                <a:uLnTx/>
                <a:uFillTx/>
                <a:latin typeface="Arial" panose="020B0604020202020204"/>
                <a:ea typeface="+mn-ea"/>
                <a:cs typeface="+mn-cs"/>
              </a:rPr>
              <a:t>Email address, funding options, address, support you need etc…</a:t>
            </a:r>
          </a:p>
        </p:txBody>
      </p:sp>
      <p:sp>
        <p:nvSpPr>
          <p:cNvPr id="26" name="TextBox 25">
            <a:extLst>
              <a:ext uri="{FF2B5EF4-FFF2-40B4-BE49-F238E27FC236}">
                <a16:creationId xmlns:a16="http://schemas.microsoft.com/office/drawing/2014/main" id="{18F9B270-5B99-3442-827E-22D1DB730AB4}"/>
              </a:ext>
            </a:extLst>
          </p:cNvPr>
          <p:cNvSpPr txBox="1"/>
          <p:nvPr/>
        </p:nvSpPr>
        <p:spPr>
          <a:xfrm>
            <a:off x="7639470" y="3118709"/>
            <a:ext cx="4099451" cy="646331"/>
          </a:xfrm>
          <a:prstGeom prst="rect">
            <a:avLst/>
          </a:prstGeom>
          <a:noFill/>
          <a:ln>
            <a:solidFill>
              <a:srgbClr val="FF0000"/>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272928"/>
                </a:solidFill>
                <a:effectLst/>
                <a:uLnTx/>
                <a:uFillTx/>
                <a:latin typeface="Arial" panose="020B0604020202020204"/>
                <a:ea typeface="+mn-ea"/>
                <a:cs typeface="+mn-cs"/>
              </a:rPr>
              <a:t>Won’t be used in application. For statistics</a:t>
            </a:r>
          </a:p>
        </p:txBody>
      </p:sp>
      <p:sp>
        <p:nvSpPr>
          <p:cNvPr id="27" name="TextBox 26">
            <a:extLst>
              <a:ext uri="{FF2B5EF4-FFF2-40B4-BE49-F238E27FC236}">
                <a16:creationId xmlns:a16="http://schemas.microsoft.com/office/drawing/2014/main" id="{30E26161-064B-C542-86F4-D8FC4BA58F85}"/>
              </a:ext>
            </a:extLst>
          </p:cNvPr>
          <p:cNvSpPr txBox="1"/>
          <p:nvPr/>
        </p:nvSpPr>
        <p:spPr>
          <a:xfrm>
            <a:off x="7639468" y="3928609"/>
            <a:ext cx="4099451" cy="369332"/>
          </a:xfrm>
          <a:prstGeom prst="rect">
            <a:avLst/>
          </a:prstGeom>
          <a:noFill/>
          <a:ln>
            <a:solidFill>
              <a:srgbClr val="FF0000"/>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272928"/>
                </a:solidFill>
                <a:effectLst/>
                <a:uLnTx/>
                <a:uFillTx/>
                <a:latin typeface="Arial" panose="020B0604020202020204"/>
                <a:ea typeface="+mn-ea"/>
                <a:cs typeface="+mn-cs"/>
              </a:rPr>
              <a:t>Not in order. You will need UCAS code</a:t>
            </a:r>
          </a:p>
        </p:txBody>
      </p:sp>
      <p:sp>
        <p:nvSpPr>
          <p:cNvPr id="28" name="TextBox 27">
            <a:extLst>
              <a:ext uri="{FF2B5EF4-FFF2-40B4-BE49-F238E27FC236}">
                <a16:creationId xmlns:a16="http://schemas.microsoft.com/office/drawing/2014/main" id="{769C07A8-7D99-394A-A824-A5307AC43BCA}"/>
              </a:ext>
            </a:extLst>
          </p:cNvPr>
          <p:cNvSpPr txBox="1"/>
          <p:nvPr/>
        </p:nvSpPr>
        <p:spPr>
          <a:xfrm>
            <a:off x="7639470" y="4461510"/>
            <a:ext cx="4099451" cy="369332"/>
          </a:xfrm>
          <a:prstGeom prst="rect">
            <a:avLst/>
          </a:prstGeom>
          <a:noFill/>
          <a:ln>
            <a:solidFill>
              <a:srgbClr val="FF0000"/>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272928"/>
                </a:solidFill>
                <a:effectLst/>
                <a:uLnTx/>
                <a:uFillTx/>
                <a:latin typeface="Arial" panose="020B0604020202020204"/>
                <a:ea typeface="+mn-ea"/>
                <a:cs typeface="+mn-cs"/>
              </a:rPr>
              <a:t>All qualifications from S4-S6</a:t>
            </a:r>
          </a:p>
        </p:txBody>
      </p:sp>
      <p:sp>
        <p:nvSpPr>
          <p:cNvPr id="29" name="TextBox 28">
            <a:extLst>
              <a:ext uri="{FF2B5EF4-FFF2-40B4-BE49-F238E27FC236}">
                <a16:creationId xmlns:a16="http://schemas.microsoft.com/office/drawing/2014/main" id="{0F7F8BA0-6991-134E-A5FB-033D03AE3B4F}"/>
              </a:ext>
            </a:extLst>
          </p:cNvPr>
          <p:cNvSpPr txBox="1"/>
          <p:nvPr/>
        </p:nvSpPr>
        <p:spPr>
          <a:xfrm>
            <a:off x="7639470" y="4994411"/>
            <a:ext cx="4099451" cy="369332"/>
          </a:xfrm>
          <a:prstGeom prst="rect">
            <a:avLst/>
          </a:prstGeom>
          <a:noFill/>
          <a:ln>
            <a:solidFill>
              <a:srgbClr val="FF0000"/>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272928"/>
                </a:solidFill>
                <a:effectLst/>
                <a:uLnTx/>
                <a:uFillTx/>
                <a:latin typeface="Arial" panose="020B0604020202020204"/>
                <a:ea typeface="+mn-ea"/>
                <a:cs typeface="+mn-cs"/>
              </a:rPr>
              <a:t>Any paid part time jobs</a:t>
            </a:r>
          </a:p>
        </p:txBody>
      </p:sp>
      <p:sp>
        <p:nvSpPr>
          <p:cNvPr id="30" name="TextBox 29">
            <a:extLst>
              <a:ext uri="{FF2B5EF4-FFF2-40B4-BE49-F238E27FC236}">
                <a16:creationId xmlns:a16="http://schemas.microsoft.com/office/drawing/2014/main" id="{EE499019-F402-4D40-8225-A9F7D3F193D2}"/>
              </a:ext>
            </a:extLst>
          </p:cNvPr>
          <p:cNvSpPr txBox="1"/>
          <p:nvPr/>
        </p:nvSpPr>
        <p:spPr>
          <a:xfrm>
            <a:off x="7639469" y="6060210"/>
            <a:ext cx="4099451" cy="646331"/>
          </a:xfrm>
          <a:prstGeom prst="rect">
            <a:avLst/>
          </a:prstGeom>
          <a:noFill/>
          <a:ln>
            <a:solidFill>
              <a:srgbClr val="FF0000"/>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272928"/>
                </a:solidFill>
                <a:effectLst/>
                <a:uLnTx/>
                <a:uFillTx/>
                <a:latin typeface="Arial" panose="020B0604020202020204"/>
                <a:ea typeface="+mn-ea"/>
                <a:cs typeface="+mn-cs"/>
              </a:rPr>
              <a:t>Written by teacher. Any additional info not in statement</a:t>
            </a:r>
          </a:p>
        </p:txBody>
      </p:sp>
      <p:sp>
        <p:nvSpPr>
          <p:cNvPr id="31" name="TextBox 30">
            <a:extLst>
              <a:ext uri="{FF2B5EF4-FFF2-40B4-BE49-F238E27FC236}">
                <a16:creationId xmlns:a16="http://schemas.microsoft.com/office/drawing/2014/main" id="{EB39FD25-3E72-B64F-BBE4-B119175B7755}"/>
              </a:ext>
            </a:extLst>
          </p:cNvPr>
          <p:cNvSpPr txBox="1"/>
          <p:nvPr/>
        </p:nvSpPr>
        <p:spPr>
          <a:xfrm>
            <a:off x="7639468" y="5527312"/>
            <a:ext cx="4099451" cy="369332"/>
          </a:xfrm>
          <a:prstGeom prst="rect">
            <a:avLst/>
          </a:prstGeom>
          <a:noFill/>
          <a:ln>
            <a:solidFill>
              <a:srgbClr val="FF0000"/>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272928"/>
                </a:solidFill>
                <a:effectLst/>
                <a:uLnTx/>
                <a:uFillTx/>
                <a:latin typeface="Arial" panose="020B0604020202020204"/>
                <a:ea typeface="+mn-ea"/>
                <a:cs typeface="+mn-cs"/>
              </a:rPr>
              <a:t>Written by young person</a:t>
            </a:r>
          </a:p>
        </p:txBody>
      </p:sp>
    </p:spTree>
    <p:extLst>
      <p:ext uri="{BB962C8B-B14F-4D97-AF65-F5344CB8AC3E}">
        <p14:creationId xmlns:p14="http://schemas.microsoft.com/office/powerpoint/2010/main" val="16256666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3EFC8DB4-1EC7-F744-90E6-4C53DC775A7C}"/>
              </a:ext>
            </a:extLst>
          </p:cNvPr>
          <p:cNvCxnSpPr>
            <a:cxnSpLocks/>
          </p:cNvCxnSpPr>
          <p:nvPr/>
        </p:nvCxnSpPr>
        <p:spPr>
          <a:xfrm>
            <a:off x="1628421" y="1421936"/>
            <a:ext cx="1876927" cy="0"/>
          </a:xfrm>
          <a:prstGeom prst="line">
            <a:avLst/>
          </a:prstGeom>
          <a:ln w="76200">
            <a:solidFill>
              <a:schemeClr val="tx2"/>
            </a:solidFill>
          </a:ln>
        </p:spPr>
        <p:style>
          <a:lnRef idx="1">
            <a:schemeClr val="accent1"/>
          </a:lnRef>
          <a:fillRef idx="0">
            <a:schemeClr val="accent1"/>
          </a:fillRef>
          <a:effectRef idx="0">
            <a:schemeClr val="accent1"/>
          </a:effectRef>
          <a:fontRef idx="minor">
            <a:schemeClr val="tx1"/>
          </a:fontRef>
        </p:style>
      </p:cxnSp>
      <p:sp>
        <p:nvSpPr>
          <p:cNvPr id="6" name="Title 1">
            <a:extLst>
              <a:ext uri="{FF2B5EF4-FFF2-40B4-BE49-F238E27FC236}">
                <a16:creationId xmlns:a16="http://schemas.microsoft.com/office/drawing/2014/main" id="{6ADA5FF6-2063-224C-BA48-E5338A3BF744}"/>
              </a:ext>
            </a:extLst>
          </p:cNvPr>
          <p:cNvSpPr>
            <a:spLocks noGrp="1"/>
          </p:cNvSpPr>
          <p:nvPr>
            <p:ph type="ctrTitle"/>
          </p:nvPr>
        </p:nvSpPr>
        <p:spPr>
          <a:xfrm>
            <a:off x="1358775" y="704554"/>
            <a:ext cx="7189802" cy="553998"/>
          </a:xfrm>
        </p:spPr>
        <p:txBody>
          <a:bodyPr lIns="288000" rIns="288000"/>
          <a:lstStyle/>
          <a:p>
            <a:pPr algn="l"/>
            <a:r>
              <a:rPr lang="en-US" sz="4000" b="1">
                <a:latin typeface="+mn-lt"/>
              </a:rPr>
              <a:t>Getting started</a:t>
            </a:r>
            <a:r>
              <a:rPr lang="en-US" sz="4000">
                <a:latin typeface="+mn-lt"/>
              </a:rPr>
              <a:t>…</a:t>
            </a:r>
            <a:endParaRPr lang="en-US" sz="4000" b="1">
              <a:latin typeface="+mn-lt"/>
            </a:endParaRPr>
          </a:p>
        </p:txBody>
      </p:sp>
      <p:sp>
        <p:nvSpPr>
          <p:cNvPr id="19" name="TextBox 18">
            <a:extLst>
              <a:ext uri="{FF2B5EF4-FFF2-40B4-BE49-F238E27FC236}">
                <a16:creationId xmlns:a16="http://schemas.microsoft.com/office/drawing/2014/main" id="{A287A84C-82D8-FF4B-8206-C5178C523419}"/>
              </a:ext>
            </a:extLst>
          </p:cNvPr>
          <p:cNvSpPr txBox="1"/>
          <p:nvPr/>
        </p:nvSpPr>
        <p:spPr>
          <a:xfrm>
            <a:off x="2023192" y="1748706"/>
            <a:ext cx="9921895" cy="5262979"/>
          </a:xfrm>
          <a:prstGeom prst="rect">
            <a:avLst/>
          </a:prstGeom>
          <a:noFill/>
        </p:spPr>
        <p:txBody>
          <a:bodyPr wrap="square" lIns="91440" tIns="45720" rIns="91440" bIns="45720" rtlCol="0" anchor="t">
            <a:spAutoFit/>
          </a:bodyPr>
          <a:lstStyle/>
          <a:p>
            <a:pPr marL="285750" marR="0" lvl="0" indent="-285750" algn="l" defTabSz="914400" rtl="0" eaLnBrk="1" fontAlgn="auto" latinLnBrk="0" hangingPunct="1">
              <a:lnSpc>
                <a:spcPct val="100000"/>
              </a:lnSpc>
              <a:spcBef>
                <a:spcPts val="0"/>
              </a:spcBef>
              <a:spcAft>
                <a:spcPts val="0"/>
              </a:spcAft>
              <a:buClr>
                <a:srgbClr val="FF0000"/>
              </a:buClr>
              <a:buSzTx/>
              <a:buFont typeface="Wingdings" pitchFamily="2" charset="2"/>
              <a:buChar char="§"/>
              <a:tabLst/>
              <a:defRPr/>
            </a:pPr>
            <a:r>
              <a:rPr kumimoji="0" lang="en-GB" sz="2400" b="1" i="0" u="none" strike="noStrike" kern="1200" cap="none" spc="0" normalizeH="0" baseline="0" noProof="0">
                <a:ln>
                  <a:noFill/>
                </a:ln>
                <a:solidFill>
                  <a:srgbClr val="272928"/>
                </a:solidFill>
                <a:effectLst/>
                <a:uLnTx/>
                <a:uFillTx/>
                <a:latin typeface="Titillium"/>
                <a:ea typeface="+mn-ea"/>
                <a:cs typeface="+mn-cs"/>
              </a:rPr>
              <a:t>Choosing the right course:</a:t>
            </a:r>
            <a:endParaRPr kumimoji="0" lang="en-GB" sz="2400" b="1" i="0" u="none" strike="noStrike" kern="1200" cap="none" spc="0" normalizeH="0" baseline="0" noProof="0">
              <a:ln>
                <a:noFill/>
              </a:ln>
              <a:solidFill>
                <a:srgbClr val="272928"/>
              </a:solidFill>
              <a:effectLst/>
              <a:uLnTx/>
              <a:uFillTx/>
              <a:latin typeface="Titillium" pitchFamily="2" charset="77"/>
              <a:ea typeface="+mn-ea"/>
              <a:cs typeface="+mn-cs"/>
            </a:endParaRPr>
          </a:p>
          <a:p>
            <a:pPr marL="742950" marR="0" lvl="1" indent="-285750" algn="l" defTabSz="914400" rtl="0" eaLnBrk="1" fontAlgn="auto" latinLnBrk="0" hangingPunct="1">
              <a:lnSpc>
                <a:spcPct val="100000"/>
              </a:lnSpc>
              <a:spcBef>
                <a:spcPts val="0"/>
              </a:spcBef>
              <a:spcAft>
                <a:spcPts val="0"/>
              </a:spcAft>
              <a:buClr>
                <a:srgbClr val="FF0000"/>
              </a:buClr>
              <a:buSzTx/>
              <a:buFont typeface="Wingdings" pitchFamily="2" charset="2"/>
              <a:buChar char="§"/>
              <a:tabLst/>
              <a:defRPr/>
            </a:pPr>
            <a:endParaRPr kumimoji="0" lang="en-GB" sz="2400" b="1" i="0" u="none" strike="noStrike" kern="1200" cap="none" spc="0" normalizeH="0" baseline="0" noProof="0">
              <a:ln>
                <a:noFill/>
              </a:ln>
              <a:solidFill>
                <a:srgbClr val="272928"/>
              </a:solidFill>
              <a:effectLst/>
              <a:uLnTx/>
              <a:uFillTx/>
              <a:latin typeface="Titillium" pitchFamily="2" charset="77"/>
              <a:ea typeface="+mn-ea"/>
              <a:cs typeface="+mn-cs"/>
            </a:endParaRPr>
          </a:p>
          <a:p>
            <a:pPr marL="1200150" marR="0" lvl="2" indent="-285750" algn="l" defTabSz="914400" rtl="0" eaLnBrk="1" fontAlgn="auto" latinLnBrk="0" hangingPunct="1">
              <a:lnSpc>
                <a:spcPct val="100000"/>
              </a:lnSpc>
              <a:spcBef>
                <a:spcPts val="0"/>
              </a:spcBef>
              <a:spcAft>
                <a:spcPts val="0"/>
              </a:spcAft>
              <a:buClr>
                <a:srgbClr val="FF0000"/>
              </a:buClr>
              <a:buSzTx/>
              <a:buFont typeface="Wingdings" pitchFamily="2" charset="2"/>
              <a:buChar char="§"/>
              <a:tabLst/>
              <a:defRPr/>
            </a:pPr>
            <a:r>
              <a:rPr kumimoji="0" lang="en-GB" sz="2400" b="0" i="0" u="none" strike="noStrike" kern="1200" cap="none" spc="0" normalizeH="0" baseline="0" noProof="0">
                <a:ln>
                  <a:noFill/>
                </a:ln>
                <a:solidFill>
                  <a:srgbClr val="272928"/>
                </a:solidFill>
                <a:effectLst/>
                <a:uLnTx/>
                <a:uFillTx/>
                <a:latin typeface="Titillium"/>
                <a:ea typeface="+mn-ea"/>
                <a:cs typeface="+mn-cs"/>
              </a:rPr>
              <a:t>Do they enjoy the subject they am considering or want to pursue a future career that needs a specific degree?</a:t>
            </a:r>
          </a:p>
          <a:p>
            <a:pPr marL="1200150" marR="0" lvl="2" indent="-285750" algn="l" defTabSz="914400" rtl="0" eaLnBrk="1" fontAlgn="auto" latinLnBrk="0" hangingPunct="1">
              <a:lnSpc>
                <a:spcPct val="100000"/>
              </a:lnSpc>
              <a:spcBef>
                <a:spcPts val="0"/>
              </a:spcBef>
              <a:spcAft>
                <a:spcPts val="0"/>
              </a:spcAft>
              <a:buClr>
                <a:srgbClr val="FF0000"/>
              </a:buClr>
              <a:buSzTx/>
              <a:buFont typeface="Wingdings" pitchFamily="2" charset="2"/>
              <a:buChar char="§"/>
              <a:tabLst/>
              <a:defRPr/>
            </a:pPr>
            <a:endParaRPr kumimoji="0" lang="en-GB" sz="2400" b="0" i="0" u="none" strike="noStrike" kern="1200" cap="none" spc="0" normalizeH="0" baseline="0" noProof="0">
              <a:ln>
                <a:noFill/>
              </a:ln>
              <a:solidFill>
                <a:srgbClr val="272928"/>
              </a:solidFill>
              <a:effectLst/>
              <a:uLnTx/>
              <a:uFillTx/>
              <a:latin typeface="Titillium" pitchFamily="2" charset="77"/>
              <a:ea typeface="+mn-ea"/>
              <a:cs typeface="+mn-cs"/>
            </a:endParaRPr>
          </a:p>
          <a:p>
            <a:pPr marL="1200150" marR="0" lvl="2" indent="-285750" algn="l" defTabSz="914400" rtl="0" eaLnBrk="1" fontAlgn="auto" latinLnBrk="0" hangingPunct="1">
              <a:lnSpc>
                <a:spcPct val="100000"/>
              </a:lnSpc>
              <a:spcBef>
                <a:spcPts val="0"/>
              </a:spcBef>
              <a:spcAft>
                <a:spcPts val="0"/>
              </a:spcAft>
              <a:buClr>
                <a:srgbClr val="FF0000"/>
              </a:buClr>
              <a:buSzTx/>
              <a:buFont typeface="Wingdings" pitchFamily="2" charset="2"/>
              <a:buChar char="§"/>
              <a:tabLst/>
              <a:defRPr/>
            </a:pPr>
            <a:r>
              <a:rPr kumimoji="0" lang="en-GB" sz="2400" b="0" i="0" u="none" strike="noStrike" kern="1200" cap="none" spc="0" normalizeH="0" baseline="0" noProof="0">
                <a:ln>
                  <a:noFill/>
                </a:ln>
                <a:solidFill>
                  <a:srgbClr val="272928"/>
                </a:solidFill>
                <a:effectLst/>
                <a:uLnTx/>
                <a:uFillTx/>
                <a:latin typeface="Titillium"/>
                <a:ea typeface="+mn-ea"/>
                <a:cs typeface="+mn-cs"/>
              </a:rPr>
              <a:t>Have they researched the course and university that I am applying for?</a:t>
            </a:r>
          </a:p>
          <a:p>
            <a:pPr marL="914400" marR="0" lvl="2" indent="0" algn="l" defTabSz="914400" rtl="0" eaLnBrk="1" fontAlgn="auto" latinLnBrk="0" hangingPunct="1">
              <a:lnSpc>
                <a:spcPct val="100000"/>
              </a:lnSpc>
              <a:spcBef>
                <a:spcPts val="0"/>
              </a:spcBef>
              <a:spcAft>
                <a:spcPts val="0"/>
              </a:spcAft>
              <a:buClr>
                <a:srgbClr val="FF0000"/>
              </a:buClr>
              <a:buSzTx/>
              <a:buFontTx/>
              <a:buNone/>
              <a:tabLst/>
              <a:defRPr/>
            </a:pPr>
            <a:endParaRPr kumimoji="0" lang="en-GB" sz="2400" b="0" i="0" u="none" strike="noStrike" kern="1200" cap="none" spc="0" normalizeH="0" baseline="0" noProof="0">
              <a:ln>
                <a:noFill/>
              </a:ln>
              <a:solidFill>
                <a:srgbClr val="272928"/>
              </a:solidFill>
              <a:effectLst/>
              <a:uLnTx/>
              <a:uFillTx/>
              <a:latin typeface="Titillium" pitchFamily="2" charset="77"/>
              <a:ea typeface="+mn-ea"/>
              <a:cs typeface="+mn-cs"/>
            </a:endParaRPr>
          </a:p>
          <a:p>
            <a:pPr marL="1200150" marR="0" lvl="2" indent="-285750" algn="l" defTabSz="914400" rtl="0" eaLnBrk="1" fontAlgn="auto" latinLnBrk="0" hangingPunct="1">
              <a:lnSpc>
                <a:spcPct val="100000"/>
              </a:lnSpc>
              <a:spcBef>
                <a:spcPts val="0"/>
              </a:spcBef>
              <a:spcAft>
                <a:spcPts val="0"/>
              </a:spcAft>
              <a:buClr>
                <a:srgbClr val="FF0000"/>
              </a:buClr>
              <a:buSzTx/>
              <a:buFont typeface="Wingdings" pitchFamily="2" charset="2"/>
              <a:buChar char="§"/>
              <a:tabLst/>
              <a:defRPr/>
            </a:pPr>
            <a:r>
              <a:rPr kumimoji="0" lang="en-GB" sz="2400" b="0" i="0" u="none" strike="noStrike" kern="1200" cap="none" spc="0" normalizeH="0" baseline="0" noProof="0">
                <a:ln>
                  <a:noFill/>
                </a:ln>
                <a:solidFill>
                  <a:srgbClr val="272928"/>
                </a:solidFill>
                <a:effectLst/>
                <a:uLnTx/>
                <a:uFillTx/>
                <a:latin typeface="Titillium"/>
                <a:ea typeface="+mn-ea"/>
                <a:cs typeface="+mn-cs"/>
              </a:rPr>
              <a:t>Have they thought about their own skills, knowledge &amp; experience and how can they make it relevant to what they are applying to?</a:t>
            </a:r>
          </a:p>
          <a:p>
            <a:pPr marL="457200" marR="0" lvl="1" indent="0" algn="l" defTabSz="914400" rtl="0" eaLnBrk="1" fontAlgn="auto" latinLnBrk="0" hangingPunct="1">
              <a:lnSpc>
                <a:spcPct val="100000"/>
              </a:lnSpc>
              <a:spcBef>
                <a:spcPts val="0"/>
              </a:spcBef>
              <a:spcAft>
                <a:spcPts val="0"/>
              </a:spcAft>
              <a:buClr>
                <a:srgbClr val="FF0000"/>
              </a:buClr>
              <a:buSzTx/>
              <a:buFontTx/>
              <a:buNone/>
              <a:tabLst/>
              <a:defRPr/>
            </a:pPr>
            <a:endParaRPr kumimoji="0" lang="en-GB" sz="2400" b="0" i="0" u="none" strike="noStrike" kern="1200" cap="none" spc="0" normalizeH="0" baseline="0" noProof="0">
              <a:ln>
                <a:noFill/>
              </a:ln>
              <a:solidFill>
                <a:srgbClr val="272928"/>
              </a:solidFill>
              <a:effectLst/>
              <a:uLnTx/>
              <a:uFillTx/>
              <a:latin typeface="Titillium" pitchFamily="2" charset="77"/>
              <a:ea typeface="+mn-ea"/>
              <a:cs typeface="+mn-cs"/>
            </a:endParaRPr>
          </a:p>
          <a:p>
            <a:pPr marL="1200150" marR="0" lvl="2" indent="-285750" algn="l" defTabSz="914400" rtl="0" eaLnBrk="1" fontAlgn="auto" latinLnBrk="0" hangingPunct="1">
              <a:lnSpc>
                <a:spcPct val="100000"/>
              </a:lnSpc>
              <a:spcBef>
                <a:spcPts val="0"/>
              </a:spcBef>
              <a:spcAft>
                <a:spcPts val="0"/>
              </a:spcAft>
              <a:buClr>
                <a:srgbClr val="FF0000"/>
              </a:buClr>
              <a:buSzTx/>
              <a:buFont typeface="Wingdings" pitchFamily="2" charset="2"/>
              <a:buChar char="§"/>
              <a:tabLst/>
              <a:defRPr/>
            </a:pPr>
            <a:r>
              <a:rPr kumimoji="0" lang="en-GB" sz="2400" b="0" i="0" u="none" strike="noStrike" kern="1200" cap="none" spc="0" normalizeH="0" baseline="0" noProof="0">
                <a:ln>
                  <a:noFill/>
                </a:ln>
                <a:solidFill>
                  <a:srgbClr val="272928"/>
                </a:solidFill>
                <a:effectLst/>
                <a:uLnTx/>
                <a:uFillTx/>
                <a:latin typeface="Titillium"/>
                <a:ea typeface="+mn-ea"/>
                <a:cs typeface="+mn-cs"/>
              </a:rPr>
              <a:t>Have they checked the entry requirements? Are they eligible for the minimum entry requirements?</a:t>
            </a:r>
          </a:p>
          <a:p>
            <a:pPr marL="742950" marR="0" lvl="1" indent="-285750" algn="l" defTabSz="914400" rtl="0" eaLnBrk="1" fontAlgn="auto" latinLnBrk="0" hangingPunct="1">
              <a:lnSpc>
                <a:spcPct val="100000"/>
              </a:lnSpc>
              <a:spcBef>
                <a:spcPts val="0"/>
              </a:spcBef>
              <a:spcAft>
                <a:spcPts val="0"/>
              </a:spcAft>
              <a:buClr>
                <a:srgbClr val="FF0000"/>
              </a:buClr>
              <a:buSzTx/>
              <a:buFont typeface="Wingdings" pitchFamily="2" charset="2"/>
              <a:buChar char="§"/>
              <a:tabLst/>
              <a:defRPr/>
            </a:pPr>
            <a:endParaRPr kumimoji="0" lang="en-GB" sz="2400" b="0" i="0" u="none" strike="noStrike" kern="1200" cap="none" spc="0" normalizeH="0" baseline="0" noProof="0">
              <a:ln>
                <a:noFill/>
              </a:ln>
              <a:solidFill>
                <a:srgbClr val="272928"/>
              </a:solidFill>
              <a:effectLst/>
              <a:uLnTx/>
              <a:uFillTx/>
              <a:latin typeface="Titillium" pitchFamily="2" charset="77"/>
              <a:ea typeface="+mn-ea"/>
              <a:cs typeface="+mn-cs"/>
            </a:endParaRPr>
          </a:p>
        </p:txBody>
      </p:sp>
      <p:pic>
        <p:nvPicPr>
          <p:cNvPr id="3" name="Graphic 2" descr="Magnifying glass">
            <a:extLst>
              <a:ext uri="{FF2B5EF4-FFF2-40B4-BE49-F238E27FC236}">
                <a16:creationId xmlns:a16="http://schemas.microsoft.com/office/drawing/2014/main" id="{1A73891B-B9EB-554E-B7E1-57C037610B7D}"/>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799871" y="3630261"/>
            <a:ext cx="703818" cy="713343"/>
          </a:xfrm>
          <a:prstGeom prst="rect">
            <a:avLst/>
          </a:prstGeom>
        </p:spPr>
      </p:pic>
      <p:pic>
        <p:nvPicPr>
          <p:cNvPr id="11" name="Graphic 10" descr="Thought bubble">
            <a:extLst>
              <a:ext uri="{FF2B5EF4-FFF2-40B4-BE49-F238E27FC236}">
                <a16:creationId xmlns:a16="http://schemas.microsoft.com/office/drawing/2014/main" id="{E72A86EB-43DE-2643-91E8-F3D9A304A18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765918" y="4545263"/>
            <a:ext cx="781050" cy="781050"/>
          </a:xfrm>
          <a:prstGeom prst="rect">
            <a:avLst/>
          </a:prstGeom>
        </p:spPr>
      </p:pic>
      <p:pic>
        <p:nvPicPr>
          <p:cNvPr id="15" name="Graphic 14" descr="Graduation cap">
            <a:extLst>
              <a:ext uri="{FF2B5EF4-FFF2-40B4-BE49-F238E27FC236}">
                <a16:creationId xmlns:a16="http://schemas.microsoft.com/office/drawing/2014/main" id="{53D8AF02-A9B1-FA44-939E-A564332E83E3}"/>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708768" y="5653082"/>
            <a:ext cx="838200" cy="914400"/>
          </a:xfrm>
          <a:prstGeom prst="rect">
            <a:avLst/>
          </a:prstGeom>
        </p:spPr>
      </p:pic>
      <p:pic>
        <p:nvPicPr>
          <p:cNvPr id="2" name="Picture 1" descr="Enjoy Icon Vector Art, Icons, and Graphics for Free Download">
            <a:extLst>
              <a:ext uri="{FF2B5EF4-FFF2-40B4-BE49-F238E27FC236}">
                <a16:creationId xmlns:a16="http://schemas.microsoft.com/office/drawing/2014/main" id="{75C4274A-C88B-675A-A57F-465A157D1AB3}"/>
              </a:ext>
            </a:extLst>
          </p:cNvPr>
          <p:cNvPicPr>
            <a:picLocks noChangeAspect="1"/>
          </p:cNvPicPr>
          <p:nvPr/>
        </p:nvPicPr>
        <p:blipFill>
          <a:blip r:embed="rId5"/>
          <a:stretch>
            <a:fillRect/>
          </a:stretch>
        </p:blipFill>
        <p:spPr>
          <a:xfrm>
            <a:off x="1762125" y="2514600"/>
            <a:ext cx="904875" cy="914400"/>
          </a:xfrm>
          <a:prstGeom prst="rect">
            <a:avLst/>
          </a:prstGeom>
        </p:spPr>
      </p:pic>
    </p:spTree>
    <p:extLst>
      <p:ext uri="{BB962C8B-B14F-4D97-AF65-F5344CB8AC3E}">
        <p14:creationId xmlns:p14="http://schemas.microsoft.com/office/powerpoint/2010/main" val="42274684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22373F-DBCB-954F-8A90-053B95003515}"/>
              </a:ext>
            </a:extLst>
          </p:cNvPr>
          <p:cNvSpPr>
            <a:spLocks noGrp="1"/>
          </p:cNvSpPr>
          <p:nvPr>
            <p:ph type="ctrTitle"/>
          </p:nvPr>
        </p:nvSpPr>
        <p:spPr>
          <a:xfrm>
            <a:off x="1241593" y="450481"/>
            <a:ext cx="7725425" cy="1107996"/>
          </a:xfrm>
        </p:spPr>
        <p:txBody>
          <a:bodyPr lIns="288000" rIns="288000"/>
          <a:lstStyle/>
          <a:p>
            <a:pPr algn="l"/>
            <a:r>
              <a:rPr lang="en-US" sz="4000" b="1">
                <a:latin typeface="Calibri" panose="020F0502020204030204" pitchFamily="34" charset="0"/>
                <a:cs typeface="Calibri" panose="020F0502020204030204" pitchFamily="34" charset="0"/>
              </a:rPr>
              <a:t>Admissions </a:t>
            </a:r>
            <a:br>
              <a:rPr lang="en-US" sz="4000" b="1">
                <a:latin typeface="+mn-lt"/>
              </a:rPr>
            </a:br>
            <a:endParaRPr lang="en-US" sz="4000" b="1">
              <a:latin typeface="+mn-lt"/>
            </a:endParaRPr>
          </a:p>
        </p:txBody>
      </p:sp>
      <p:cxnSp>
        <p:nvCxnSpPr>
          <p:cNvPr id="4" name="Straight Connector 3">
            <a:extLst>
              <a:ext uri="{FF2B5EF4-FFF2-40B4-BE49-F238E27FC236}">
                <a16:creationId xmlns:a16="http://schemas.microsoft.com/office/drawing/2014/main" id="{3EFC8DB4-1EC7-F744-90E6-4C53DC775A7C}"/>
              </a:ext>
            </a:extLst>
          </p:cNvPr>
          <p:cNvCxnSpPr>
            <a:cxnSpLocks/>
          </p:cNvCxnSpPr>
          <p:nvPr/>
        </p:nvCxnSpPr>
        <p:spPr>
          <a:xfrm>
            <a:off x="1518606" y="1265575"/>
            <a:ext cx="1876927" cy="0"/>
          </a:xfrm>
          <a:prstGeom prst="line">
            <a:avLst/>
          </a:prstGeom>
          <a:ln w="76200">
            <a:solidFill>
              <a:schemeClr val="tx2"/>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660C395A-73B3-764C-AAC5-09B879DE14E1}"/>
              </a:ext>
            </a:extLst>
          </p:cNvPr>
          <p:cNvSpPr txBox="1"/>
          <p:nvPr/>
        </p:nvSpPr>
        <p:spPr>
          <a:xfrm>
            <a:off x="1518606" y="1708907"/>
            <a:ext cx="9526772" cy="3539430"/>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
                <a:srgbClr val="FF0000"/>
              </a:buClr>
              <a:buSzTx/>
              <a:buFont typeface="Wingdings" pitchFamily="2" charset="2"/>
              <a:buChar char="§"/>
              <a:tabLst/>
              <a:defRPr/>
            </a:pPr>
            <a:r>
              <a:rPr kumimoji="0" lang="en-GB" sz="3200" b="0" i="0" u="none" strike="noStrike" kern="1200" cap="none" spc="0" normalizeH="0" baseline="0" noProof="0">
                <a:ln>
                  <a:noFill/>
                </a:ln>
                <a:solidFill>
                  <a:srgbClr val="272928"/>
                </a:solidFill>
                <a:effectLst/>
                <a:uLnTx/>
                <a:uFillTx/>
                <a:latin typeface="Calibri" panose="020F0502020204030204" pitchFamily="34" charset="0"/>
                <a:ea typeface="+mn-ea"/>
                <a:cs typeface="Calibri" panose="020F0502020204030204" pitchFamily="34" charset="0"/>
              </a:rPr>
              <a:t>We look at all undergraduate applications. Some of the information we look for include:</a:t>
            </a:r>
          </a:p>
          <a:p>
            <a:pPr marL="0" marR="0" lvl="0" indent="0" algn="l" defTabSz="914400" rtl="0" eaLnBrk="1" fontAlgn="auto" latinLnBrk="0" hangingPunct="1">
              <a:lnSpc>
                <a:spcPct val="100000"/>
              </a:lnSpc>
              <a:spcBef>
                <a:spcPts val="0"/>
              </a:spcBef>
              <a:spcAft>
                <a:spcPts val="0"/>
              </a:spcAft>
              <a:buClr>
                <a:srgbClr val="FF0000"/>
              </a:buClr>
              <a:buSzTx/>
              <a:buFontTx/>
              <a:buNone/>
              <a:tabLst/>
              <a:defRPr/>
            </a:pPr>
            <a:endParaRPr kumimoji="0" lang="en-GB" sz="3200" b="0" i="0" u="none" strike="noStrike" kern="1200" cap="none" spc="0" normalizeH="0" baseline="0" noProof="0">
              <a:ln>
                <a:noFill/>
              </a:ln>
              <a:solidFill>
                <a:srgbClr val="272928"/>
              </a:solidFill>
              <a:effectLst/>
              <a:uLnTx/>
              <a:uFillTx/>
              <a:latin typeface="Calibri" panose="020F0502020204030204" pitchFamily="34" charset="0"/>
              <a:ea typeface="+mn-ea"/>
              <a:cs typeface="Calibri" panose="020F0502020204030204" pitchFamily="34" charset="0"/>
            </a:endParaRPr>
          </a:p>
          <a:p>
            <a:pPr marL="800100" marR="0" lvl="1" indent="-342900" algn="l" defTabSz="914400" rtl="0" eaLnBrk="1" fontAlgn="auto" latinLnBrk="0" hangingPunct="1">
              <a:lnSpc>
                <a:spcPct val="100000"/>
              </a:lnSpc>
              <a:spcBef>
                <a:spcPts val="0"/>
              </a:spcBef>
              <a:spcAft>
                <a:spcPts val="0"/>
              </a:spcAft>
              <a:buClr>
                <a:srgbClr val="FF0000"/>
              </a:buClr>
              <a:buSzTx/>
              <a:buFont typeface="Wingdings" pitchFamily="2" charset="2"/>
              <a:buChar char="§"/>
              <a:tabLst/>
              <a:defRPr/>
            </a:pPr>
            <a:r>
              <a:rPr kumimoji="0" lang="en-GB" sz="3200" b="0" i="0" u="none" strike="noStrike" kern="1200" cap="none" spc="0" normalizeH="0" baseline="0" noProof="0">
                <a:ln>
                  <a:noFill/>
                </a:ln>
                <a:solidFill>
                  <a:srgbClr val="272928"/>
                </a:solidFill>
                <a:effectLst/>
                <a:uLnTx/>
                <a:uFillTx/>
                <a:latin typeface="Calibri" panose="020F0502020204030204" pitchFamily="34" charset="0"/>
                <a:ea typeface="+mn-ea"/>
                <a:cs typeface="Calibri" panose="020F0502020204030204" pitchFamily="34" charset="0"/>
              </a:rPr>
              <a:t>Contextual Information</a:t>
            </a:r>
          </a:p>
          <a:p>
            <a:pPr marL="800100" marR="0" lvl="1" indent="-342900" algn="l" defTabSz="914400" rtl="0" eaLnBrk="1" fontAlgn="auto" latinLnBrk="0" hangingPunct="1">
              <a:lnSpc>
                <a:spcPct val="100000"/>
              </a:lnSpc>
              <a:spcBef>
                <a:spcPts val="0"/>
              </a:spcBef>
              <a:spcAft>
                <a:spcPts val="0"/>
              </a:spcAft>
              <a:buClr>
                <a:srgbClr val="FF0000"/>
              </a:buClr>
              <a:buSzTx/>
              <a:buFont typeface="Wingdings" pitchFamily="2" charset="2"/>
              <a:buChar char="§"/>
              <a:tabLst/>
              <a:defRPr/>
            </a:pPr>
            <a:r>
              <a:rPr kumimoji="0" lang="en-GB" sz="3200" b="0" i="0" u="none" strike="noStrike" kern="1200" cap="none" spc="0" normalizeH="0" baseline="0" noProof="0">
                <a:ln>
                  <a:noFill/>
                </a:ln>
                <a:solidFill>
                  <a:srgbClr val="272928"/>
                </a:solidFill>
                <a:effectLst/>
                <a:uLnTx/>
                <a:uFillTx/>
                <a:latin typeface="Calibri" panose="020F0502020204030204" pitchFamily="34" charset="0"/>
                <a:ea typeface="+mn-ea"/>
                <a:cs typeface="Calibri" panose="020F0502020204030204" pitchFamily="34" charset="0"/>
              </a:rPr>
              <a:t>Qualifications &amp; Subjects</a:t>
            </a:r>
          </a:p>
          <a:p>
            <a:pPr marL="800100" marR="0" lvl="1" indent="-342900" algn="l" defTabSz="914400" rtl="0" eaLnBrk="1" fontAlgn="auto" latinLnBrk="0" hangingPunct="1">
              <a:lnSpc>
                <a:spcPct val="100000"/>
              </a:lnSpc>
              <a:spcBef>
                <a:spcPts val="0"/>
              </a:spcBef>
              <a:spcAft>
                <a:spcPts val="0"/>
              </a:spcAft>
              <a:buClr>
                <a:srgbClr val="FF0000"/>
              </a:buClr>
              <a:buSzTx/>
              <a:buFont typeface="Wingdings" pitchFamily="2" charset="2"/>
              <a:buChar char="§"/>
              <a:tabLst/>
              <a:defRPr/>
            </a:pPr>
            <a:r>
              <a:rPr kumimoji="0" lang="en-GB" sz="3200" b="0" i="0" u="none" strike="noStrike" kern="1200" cap="none" spc="0" normalizeH="0" baseline="0" noProof="0">
                <a:ln>
                  <a:noFill/>
                </a:ln>
                <a:solidFill>
                  <a:srgbClr val="272928"/>
                </a:solidFill>
                <a:effectLst/>
                <a:uLnTx/>
                <a:uFillTx/>
                <a:latin typeface="Calibri" panose="020F0502020204030204" pitchFamily="34" charset="0"/>
                <a:ea typeface="+mn-ea"/>
                <a:cs typeface="Calibri" panose="020F0502020204030204" pitchFamily="34" charset="0"/>
              </a:rPr>
              <a:t>Fee Status</a:t>
            </a:r>
          </a:p>
          <a:p>
            <a:pPr marL="800100" marR="0" lvl="1" indent="-342900" algn="l" defTabSz="914400" rtl="0" eaLnBrk="1" fontAlgn="auto" latinLnBrk="0" hangingPunct="1">
              <a:lnSpc>
                <a:spcPct val="100000"/>
              </a:lnSpc>
              <a:spcBef>
                <a:spcPts val="0"/>
              </a:spcBef>
              <a:spcAft>
                <a:spcPts val="0"/>
              </a:spcAft>
              <a:buClr>
                <a:srgbClr val="FF0000"/>
              </a:buClr>
              <a:buSzTx/>
              <a:buFont typeface="Wingdings" pitchFamily="2" charset="2"/>
              <a:buChar char="§"/>
              <a:tabLst/>
              <a:defRPr/>
            </a:pPr>
            <a:r>
              <a:rPr kumimoji="0" lang="en-GB" sz="3200" b="0" i="0" u="none" strike="noStrike" kern="1200" cap="none" spc="0" normalizeH="0" baseline="0" noProof="0">
                <a:ln>
                  <a:noFill/>
                </a:ln>
                <a:solidFill>
                  <a:srgbClr val="272928"/>
                </a:solidFill>
                <a:effectLst/>
                <a:uLnTx/>
                <a:uFillTx/>
                <a:latin typeface="Calibri" panose="020F0502020204030204" pitchFamily="34" charset="0"/>
                <a:ea typeface="+mn-ea"/>
                <a:cs typeface="Calibri" panose="020F0502020204030204" pitchFamily="34" charset="0"/>
              </a:rPr>
              <a:t>Personal Statements </a:t>
            </a:r>
          </a:p>
        </p:txBody>
      </p:sp>
      <p:sp>
        <p:nvSpPr>
          <p:cNvPr id="8" name="Title 1">
            <a:extLst>
              <a:ext uri="{FF2B5EF4-FFF2-40B4-BE49-F238E27FC236}">
                <a16:creationId xmlns:a16="http://schemas.microsoft.com/office/drawing/2014/main" id="{9BC46D3D-B330-4731-9738-D1CC98F8E149}"/>
              </a:ext>
            </a:extLst>
          </p:cNvPr>
          <p:cNvSpPr txBox="1">
            <a:spLocks/>
          </p:cNvSpPr>
          <p:nvPr/>
        </p:nvSpPr>
        <p:spPr>
          <a:xfrm>
            <a:off x="1241594" y="4167662"/>
            <a:ext cx="7189802" cy="1107996"/>
          </a:xfrm>
          <a:prstGeom prst="rect">
            <a:avLst/>
          </a:prstGeom>
        </p:spPr>
        <p:txBody>
          <a:bodyPr vert="horz" wrap="square" lIns="288000" tIns="0" rIns="288000" bIns="0" rtlCol="0" anchor="b">
            <a:spAutoFit/>
          </a:bodyPr>
          <a:lstStyle>
            <a:lvl1pPr algn="ctr" defTabSz="914400" rtl="0" eaLnBrk="1" latinLnBrk="0" hangingPunct="1">
              <a:lnSpc>
                <a:spcPct val="90000"/>
              </a:lnSpc>
              <a:spcBef>
                <a:spcPct val="0"/>
              </a:spcBef>
              <a:buNone/>
              <a:defRPr sz="6000" b="1" i="0" kern="1200" baseline="0">
                <a:solidFill>
                  <a:schemeClr val="tx1"/>
                </a:solidFill>
                <a:latin typeface="Titillium Bd" pitchFamily="2" charset="77"/>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br>
              <a:rPr kumimoji="0" lang="en-US" sz="4000" b="1" i="0" u="none" strike="noStrike" kern="1200" cap="none" spc="0" normalizeH="0" baseline="0" noProof="0">
                <a:ln>
                  <a:noFill/>
                </a:ln>
                <a:solidFill>
                  <a:srgbClr val="272928"/>
                </a:solidFill>
                <a:effectLst/>
                <a:uLnTx/>
                <a:uFillTx/>
                <a:latin typeface="Arial" panose="020B0604020202020204"/>
                <a:ea typeface="+mj-ea"/>
                <a:cs typeface="+mj-cs"/>
              </a:rPr>
            </a:br>
            <a:endParaRPr kumimoji="0" lang="en-US" sz="4000" b="1" i="0" u="none" strike="noStrike" kern="1200" cap="none" spc="0" normalizeH="0" baseline="0" noProof="0">
              <a:ln>
                <a:noFill/>
              </a:ln>
              <a:solidFill>
                <a:srgbClr val="272928"/>
              </a:solidFill>
              <a:effectLst/>
              <a:uLnTx/>
              <a:uFillTx/>
              <a:latin typeface="Arial" panose="020B0604020202020204"/>
              <a:ea typeface="+mj-ea"/>
              <a:cs typeface="+mj-cs"/>
            </a:endParaRPr>
          </a:p>
        </p:txBody>
      </p:sp>
    </p:spTree>
    <p:extLst>
      <p:ext uri="{BB962C8B-B14F-4D97-AF65-F5344CB8AC3E}">
        <p14:creationId xmlns:p14="http://schemas.microsoft.com/office/powerpoint/2010/main" val="976965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E6CB2C03-3776-1A41-B0D1-1427F57E2BFC}"/>
              </a:ext>
            </a:extLst>
          </p:cNvPr>
          <p:cNvCxnSpPr>
            <a:cxnSpLocks/>
          </p:cNvCxnSpPr>
          <p:nvPr/>
        </p:nvCxnSpPr>
        <p:spPr>
          <a:xfrm>
            <a:off x="1476206" y="1500268"/>
            <a:ext cx="1876927" cy="0"/>
          </a:xfrm>
          <a:prstGeom prst="line">
            <a:avLst/>
          </a:prstGeom>
          <a:ln w="76200">
            <a:solidFill>
              <a:schemeClr val="tx2"/>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D0606DAA-367D-2D40-A583-29DDE7A3B851}"/>
              </a:ext>
            </a:extLst>
          </p:cNvPr>
          <p:cNvSpPr txBox="1"/>
          <p:nvPr/>
        </p:nvSpPr>
        <p:spPr>
          <a:xfrm>
            <a:off x="1412764" y="584806"/>
            <a:ext cx="577215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a:ln>
                  <a:noFill/>
                </a:ln>
                <a:solidFill>
                  <a:srgbClr val="272928"/>
                </a:solidFill>
                <a:effectLst/>
                <a:uLnTx/>
                <a:uFillTx/>
                <a:latin typeface="Titillium" pitchFamily="2" charset="77"/>
                <a:ea typeface="+mn-ea"/>
                <a:cs typeface="+mn-cs"/>
              </a:rPr>
              <a:t>Contextual Admissions</a:t>
            </a:r>
          </a:p>
        </p:txBody>
      </p:sp>
      <p:sp>
        <p:nvSpPr>
          <p:cNvPr id="11" name="Rectangle 10">
            <a:extLst>
              <a:ext uri="{FF2B5EF4-FFF2-40B4-BE49-F238E27FC236}">
                <a16:creationId xmlns:a16="http://schemas.microsoft.com/office/drawing/2014/main" id="{82BDE54D-9970-BF4D-A11F-254CA4C55728}"/>
              </a:ext>
            </a:extLst>
          </p:cNvPr>
          <p:cNvSpPr/>
          <p:nvPr/>
        </p:nvSpPr>
        <p:spPr>
          <a:xfrm>
            <a:off x="1412764" y="1707845"/>
            <a:ext cx="5434085" cy="3631763"/>
          </a:xfrm>
          <a:prstGeom prst="rect">
            <a:avLst/>
          </a:prstGeom>
        </p:spPr>
        <p:txBody>
          <a:bodyPr wrap="square">
            <a:spAutoFit/>
          </a:bodyPr>
          <a:lstStyle/>
          <a:p>
            <a:pPr marL="342900" marR="0" lvl="0" indent="-342900" algn="l" defTabSz="314327" rtl="0" eaLnBrk="1" fontAlgn="auto" latinLnBrk="0" hangingPunct="1">
              <a:lnSpc>
                <a:spcPct val="100000"/>
              </a:lnSpc>
              <a:spcBef>
                <a:spcPts val="0"/>
              </a:spcBef>
              <a:spcAft>
                <a:spcPts val="1200"/>
              </a:spcAft>
              <a:buClr>
                <a:srgbClr val="E82340"/>
              </a:buClr>
              <a:buSzPct val="100000"/>
              <a:buFont typeface="Wingdings" pitchFamily="2" charset="2"/>
              <a:buChar char="§"/>
              <a:tabLst/>
              <a:defRPr/>
            </a:pPr>
            <a:r>
              <a:rPr kumimoji="0" lang="en-GB" sz="2000" b="0" i="0" u="none" strike="noStrike" kern="1200" cap="none" spc="0" normalizeH="0" baseline="0" noProof="0">
                <a:ln>
                  <a:noFill/>
                </a:ln>
                <a:solidFill>
                  <a:srgbClr val="272928"/>
                </a:solidFill>
                <a:effectLst/>
                <a:uLnTx/>
                <a:uFillTx/>
                <a:latin typeface="Calibri" panose="020F0502020204030204" pitchFamily="34" charset="0"/>
                <a:ea typeface="+mn-ea"/>
                <a:cs typeface="Calibri" panose="020F0502020204030204" pitchFamily="34" charset="0"/>
              </a:rPr>
              <a:t>Introduced to ensure fairness </a:t>
            </a:r>
            <a:r>
              <a:rPr kumimoji="0" lang="en-US" sz="2000" b="0" i="0" u="none" strike="noStrike" kern="1200" cap="none" spc="0" normalizeH="0" baseline="0" noProof="0">
                <a:ln>
                  <a:noFill/>
                </a:ln>
                <a:solidFill>
                  <a:srgbClr val="272928"/>
                </a:solidFill>
                <a:effectLst/>
                <a:uLnTx/>
                <a:uFillTx/>
                <a:latin typeface="Calibri" panose="020F0502020204030204" pitchFamily="34" charset="0"/>
                <a:ea typeface="+mn-ea"/>
                <a:cs typeface="Calibri" panose="020F0502020204030204" pitchFamily="34" charset="0"/>
              </a:rPr>
              <a:t>to all learners by taking full account of their circumstances</a:t>
            </a:r>
          </a:p>
          <a:p>
            <a:pPr marL="342900" marR="0" lvl="0" indent="-342900" algn="l" defTabSz="314327" rtl="0" eaLnBrk="1" fontAlgn="auto" latinLnBrk="0" hangingPunct="1">
              <a:lnSpc>
                <a:spcPct val="100000"/>
              </a:lnSpc>
              <a:spcBef>
                <a:spcPts val="0"/>
              </a:spcBef>
              <a:spcAft>
                <a:spcPts val="1200"/>
              </a:spcAft>
              <a:buClr>
                <a:srgbClr val="E82340"/>
              </a:buClr>
              <a:buSzPct val="100000"/>
              <a:buFont typeface="Wingdings" pitchFamily="2" charset="2"/>
              <a:buChar char="§"/>
              <a:tabLst/>
              <a:defRPr/>
            </a:pPr>
            <a:r>
              <a:rPr kumimoji="0" lang="en-US" sz="2000" b="0" i="0" u="none" strike="noStrike" kern="1200" cap="none" spc="0" normalizeH="0" baseline="0" noProof="0">
                <a:ln>
                  <a:noFill/>
                </a:ln>
                <a:solidFill>
                  <a:srgbClr val="272928"/>
                </a:solidFill>
                <a:effectLst/>
                <a:uLnTx/>
                <a:uFillTx/>
                <a:latin typeface="Calibri" panose="020F0502020204030204" pitchFamily="34" charset="0"/>
                <a:ea typeface="+mn-ea"/>
                <a:cs typeface="Calibri" panose="020F0502020204030204" pitchFamily="34" charset="0"/>
              </a:rPr>
              <a:t>Applications are treated individually to assess whether the applicant has experienced disadvantage which may have affected their ability to achieve full potential</a:t>
            </a:r>
          </a:p>
          <a:p>
            <a:pPr marL="342900" marR="0" lvl="0" indent="-342900" algn="l" defTabSz="314327" rtl="0" eaLnBrk="1" fontAlgn="auto" latinLnBrk="0" hangingPunct="1">
              <a:lnSpc>
                <a:spcPct val="100000"/>
              </a:lnSpc>
              <a:spcBef>
                <a:spcPts val="0"/>
              </a:spcBef>
              <a:spcAft>
                <a:spcPts val="1200"/>
              </a:spcAft>
              <a:buClr>
                <a:srgbClr val="E82340"/>
              </a:buClr>
              <a:buSzPct val="100000"/>
              <a:buFont typeface="Wingdings" pitchFamily="2" charset="2"/>
              <a:buChar char="§"/>
              <a:tabLst/>
              <a:defRPr/>
            </a:pPr>
            <a:r>
              <a:rPr kumimoji="0" lang="en-US" sz="2000" b="0" i="0" u="none" strike="noStrike" kern="1200" cap="none" spc="0" normalizeH="0" baseline="0" noProof="0">
                <a:ln>
                  <a:noFill/>
                </a:ln>
                <a:solidFill>
                  <a:srgbClr val="272928"/>
                </a:solidFill>
                <a:effectLst/>
                <a:uLnTx/>
                <a:uFillTx/>
                <a:latin typeface="Calibri" panose="020F0502020204030204" pitchFamily="34" charset="0"/>
                <a:ea typeface="+mn-ea"/>
                <a:cs typeface="Calibri" panose="020F0502020204030204" pitchFamily="34" charset="0"/>
              </a:rPr>
              <a:t>Introduction of </a:t>
            </a:r>
            <a:r>
              <a:rPr kumimoji="0" lang="en-US" sz="2000" b="0" i="1" u="none" strike="noStrike" kern="1200" cap="none" spc="0" normalizeH="0" baseline="0" noProof="0">
                <a:ln>
                  <a:noFill/>
                </a:ln>
                <a:solidFill>
                  <a:srgbClr val="272928"/>
                </a:solidFill>
                <a:effectLst/>
                <a:uLnTx/>
                <a:uFillTx/>
                <a:latin typeface="Calibri" panose="020F0502020204030204" pitchFamily="34" charset="0"/>
                <a:ea typeface="+mn-ea"/>
                <a:cs typeface="Calibri" panose="020F0502020204030204" pitchFamily="34" charset="0"/>
              </a:rPr>
              <a:t>minimum</a:t>
            </a:r>
            <a:r>
              <a:rPr kumimoji="0" lang="en-US" sz="2000" b="0" i="0" u="none" strike="noStrike" kern="1200" cap="none" spc="0" normalizeH="0" baseline="0" noProof="0">
                <a:ln>
                  <a:noFill/>
                </a:ln>
                <a:solidFill>
                  <a:srgbClr val="272928"/>
                </a:solidFill>
                <a:effectLst/>
                <a:uLnTx/>
                <a:uFillTx/>
                <a:latin typeface="Calibri" panose="020F0502020204030204" pitchFamily="34" charset="0"/>
                <a:ea typeface="+mn-ea"/>
                <a:cs typeface="Calibri" panose="020F0502020204030204" pitchFamily="34" charset="0"/>
              </a:rPr>
              <a:t> &amp; </a:t>
            </a:r>
            <a:r>
              <a:rPr kumimoji="0" lang="en-US" sz="2000" b="0" i="1" u="none" strike="noStrike" kern="1200" cap="none" spc="0" normalizeH="0" baseline="0" noProof="0">
                <a:ln>
                  <a:noFill/>
                </a:ln>
                <a:solidFill>
                  <a:srgbClr val="272928"/>
                </a:solidFill>
                <a:effectLst/>
                <a:uLnTx/>
                <a:uFillTx/>
                <a:latin typeface="Calibri" panose="020F0502020204030204" pitchFamily="34" charset="0"/>
                <a:ea typeface="+mn-ea"/>
                <a:cs typeface="Calibri" panose="020F0502020204030204" pitchFamily="34" charset="0"/>
              </a:rPr>
              <a:t>standard/typical</a:t>
            </a:r>
            <a:r>
              <a:rPr kumimoji="0" lang="en-US" sz="2000" b="0" i="0" u="none" strike="noStrike" kern="1200" cap="none" spc="0" normalizeH="0" baseline="0" noProof="0">
                <a:ln>
                  <a:noFill/>
                </a:ln>
                <a:solidFill>
                  <a:srgbClr val="272928"/>
                </a:solidFill>
                <a:effectLst/>
                <a:uLnTx/>
                <a:uFillTx/>
                <a:latin typeface="Calibri" panose="020F0502020204030204" pitchFamily="34" charset="0"/>
                <a:ea typeface="+mn-ea"/>
                <a:cs typeface="Calibri" panose="020F0502020204030204" pitchFamily="34" charset="0"/>
              </a:rPr>
              <a:t> entry requirements</a:t>
            </a:r>
          </a:p>
          <a:p>
            <a:pPr marL="342900" marR="0" lvl="0" indent="-342900" algn="l" defTabSz="314327" rtl="0" eaLnBrk="1" fontAlgn="auto" latinLnBrk="0" hangingPunct="1">
              <a:lnSpc>
                <a:spcPct val="100000"/>
              </a:lnSpc>
              <a:spcBef>
                <a:spcPts val="0"/>
              </a:spcBef>
              <a:spcAft>
                <a:spcPts val="1200"/>
              </a:spcAft>
              <a:buClr>
                <a:srgbClr val="E82340"/>
              </a:buClr>
              <a:buSzPct val="100000"/>
              <a:buFont typeface="Wingdings" pitchFamily="2" charset="2"/>
              <a:buChar char="§"/>
              <a:tabLst/>
              <a:defRPr/>
            </a:pPr>
            <a:r>
              <a:rPr kumimoji="0" lang="en-US" sz="2000" b="0" i="0" u="none" strike="noStrike" kern="1200" cap="none" spc="0" normalizeH="0" baseline="0" noProof="0">
                <a:ln>
                  <a:noFill/>
                </a:ln>
                <a:solidFill>
                  <a:srgbClr val="272928"/>
                </a:solidFill>
                <a:effectLst/>
                <a:uLnTx/>
                <a:uFillTx/>
                <a:latin typeface="Calibri" panose="020F0502020204030204" pitchFamily="34" charset="0"/>
                <a:ea typeface="+mn-ea"/>
                <a:cs typeface="Calibri" panose="020F0502020204030204" pitchFamily="34" charset="0"/>
              </a:rPr>
              <a:t>Greater need to know more about the applicant’s personal circumstances</a:t>
            </a:r>
          </a:p>
        </p:txBody>
      </p:sp>
      <p:pic>
        <p:nvPicPr>
          <p:cNvPr id="12" name="Picture 11">
            <a:extLst>
              <a:ext uri="{FF2B5EF4-FFF2-40B4-BE49-F238E27FC236}">
                <a16:creationId xmlns:a16="http://schemas.microsoft.com/office/drawing/2014/main" id="{0E59646B-4F8A-824A-A193-48B63BBDE488}"/>
              </a:ext>
            </a:extLst>
          </p:cNvPr>
          <p:cNvPicPr>
            <a:picLocks noChangeAspect="1"/>
          </p:cNvPicPr>
          <p:nvPr/>
        </p:nvPicPr>
        <p:blipFill>
          <a:blip r:embed="rId2"/>
          <a:stretch>
            <a:fillRect/>
          </a:stretch>
        </p:blipFill>
        <p:spPr>
          <a:xfrm>
            <a:off x="7714814" y="1371599"/>
            <a:ext cx="2310132" cy="5219407"/>
          </a:xfrm>
          <a:prstGeom prst="rect">
            <a:avLst/>
          </a:prstGeom>
          <a:ln w="28575">
            <a:solidFill>
              <a:srgbClr val="FF0000"/>
            </a:solidFill>
          </a:ln>
        </p:spPr>
      </p:pic>
    </p:spTree>
    <p:extLst>
      <p:ext uri="{BB962C8B-B14F-4D97-AF65-F5344CB8AC3E}">
        <p14:creationId xmlns:p14="http://schemas.microsoft.com/office/powerpoint/2010/main" val="40120379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3" name="Straight Connector 42">
            <a:extLst>
              <a:ext uri="{FF2B5EF4-FFF2-40B4-BE49-F238E27FC236}">
                <a16:creationId xmlns:a16="http://schemas.microsoft.com/office/drawing/2014/main" id="{0BF902C7-B058-A944-B199-FFC60C7A2E51}"/>
              </a:ext>
            </a:extLst>
          </p:cNvPr>
          <p:cNvCxnSpPr>
            <a:cxnSpLocks/>
          </p:cNvCxnSpPr>
          <p:nvPr/>
        </p:nvCxnSpPr>
        <p:spPr>
          <a:xfrm>
            <a:off x="1628421" y="1421936"/>
            <a:ext cx="1876927" cy="0"/>
          </a:xfrm>
          <a:prstGeom prst="line">
            <a:avLst/>
          </a:prstGeom>
          <a:ln w="76200">
            <a:solidFill>
              <a:schemeClr val="tx2"/>
            </a:solidFill>
          </a:ln>
        </p:spPr>
        <p:style>
          <a:lnRef idx="1">
            <a:schemeClr val="accent1"/>
          </a:lnRef>
          <a:fillRef idx="0">
            <a:schemeClr val="accent1"/>
          </a:fillRef>
          <a:effectRef idx="0">
            <a:schemeClr val="accent1"/>
          </a:effectRef>
          <a:fontRef idx="minor">
            <a:schemeClr val="tx1"/>
          </a:fontRef>
        </p:style>
      </p:cxnSp>
      <p:sp>
        <p:nvSpPr>
          <p:cNvPr id="45" name="Title 1">
            <a:extLst>
              <a:ext uri="{FF2B5EF4-FFF2-40B4-BE49-F238E27FC236}">
                <a16:creationId xmlns:a16="http://schemas.microsoft.com/office/drawing/2014/main" id="{D673D572-D264-4248-A9FF-E93978E59C68}"/>
              </a:ext>
            </a:extLst>
          </p:cNvPr>
          <p:cNvSpPr>
            <a:spLocks noGrp="1"/>
          </p:cNvSpPr>
          <p:nvPr>
            <p:ph type="ctrTitle"/>
          </p:nvPr>
        </p:nvSpPr>
        <p:spPr>
          <a:xfrm>
            <a:off x="1358775" y="540372"/>
            <a:ext cx="7189802" cy="553998"/>
          </a:xfrm>
        </p:spPr>
        <p:txBody>
          <a:bodyPr lIns="288000" rIns="288000"/>
          <a:lstStyle/>
          <a:p>
            <a:pPr algn="l"/>
            <a:r>
              <a:rPr lang="en-US" sz="4000" b="1">
                <a:latin typeface="+mn-lt"/>
              </a:rPr>
              <a:t>Personal Statement</a:t>
            </a:r>
          </a:p>
        </p:txBody>
      </p:sp>
      <p:sp>
        <p:nvSpPr>
          <p:cNvPr id="2" name="TextBox 1">
            <a:extLst>
              <a:ext uri="{FF2B5EF4-FFF2-40B4-BE49-F238E27FC236}">
                <a16:creationId xmlns:a16="http://schemas.microsoft.com/office/drawing/2014/main" id="{E1267803-FA8C-944B-A072-4A61FB7D364B}"/>
              </a:ext>
            </a:extLst>
          </p:cNvPr>
          <p:cNvSpPr txBox="1"/>
          <p:nvPr/>
        </p:nvSpPr>
        <p:spPr>
          <a:xfrm>
            <a:off x="1682261" y="1602484"/>
            <a:ext cx="8182708"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a:ln>
                  <a:noFill/>
                </a:ln>
                <a:solidFill>
                  <a:srgbClr val="272928"/>
                </a:solidFill>
                <a:effectLst/>
                <a:uLnTx/>
                <a:uFillTx/>
                <a:latin typeface="Titillium" pitchFamily="2" charset="77"/>
                <a:ea typeface="+mn-ea"/>
                <a:cs typeface="+mn-cs"/>
              </a:rPr>
              <a:t>What is a personal statement?</a:t>
            </a:r>
          </a:p>
        </p:txBody>
      </p:sp>
      <p:sp>
        <p:nvSpPr>
          <p:cNvPr id="3" name="TextBox 2">
            <a:extLst>
              <a:ext uri="{FF2B5EF4-FFF2-40B4-BE49-F238E27FC236}">
                <a16:creationId xmlns:a16="http://schemas.microsoft.com/office/drawing/2014/main" id="{DA8DE826-D7C3-4247-800F-76C37F013DE4}"/>
              </a:ext>
            </a:extLst>
          </p:cNvPr>
          <p:cNvSpPr txBox="1"/>
          <p:nvPr/>
        </p:nvSpPr>
        <p:spPr>
          <a:xfrm>
            <a:off x="1635369" y="2064149"/>
            <a:ext cx="10386646" cy="5324535"/>
          </a:xfrm>
          <a:prstGeom prst="rect">
            <a:avLst/>
          </a:prstGeom>
          <a:noFill/>
        </p:spPr>
        <p:txBody>
          <a:bodyPr wrap="square" lIns="91440" tIns="45720" rIns="91440" bIns="45720" rtlCol="0" anchor="t">
            <a:spAutoFit/>
          </a:bodyPr>
          <a:lstStyle/>
          <a:p>
            <a:pPr marL="285750" marR="0" lvl="0" indent="-285750" algn="l" defTabSz="914400" rtl="0" eaLnBrk="1" fontAlgn="auto" latinLnBrk="0" hangingPunct="1">
              <a:lnSpc>
                <a:spcPct val="100000"/>
              </a:lnSpc>
              <a:spcBef>
                <a:spcPts val="0"/>
              </a:spcBef>
              <a:spcAft>
                <a:spcPts val="0"/>
              </a:spcAft>
              <a:buClr>
                <a:srgbClr val="FF0000"/>
              </a:buClr>
              <a:buSzTx/>
              <a:buFont typeface="Wingdings" pitchFamily="2" charset="2"/>
              <a:buChar char="§"/>
              <a:tabLst/>
              <a:defRPr/>
            </a:pPr>
            <a:r>
              <a:rPr kumimoji="0" lang="en-GB" sz="1800" b="0" i="0" u="none" strike="noStrike" kern="1200" cap="none" spc="0" normalizeH="0" baseline="0" noProof="0">
                <a:ln>
                  <a:noFill/>
                </a:ln>
                <a:solidFill>
                  <a:srgbClr val="272928"/>
                </a:solidFill>
                <a:effectLst/>
                <a:uLnTx/>
                <a:uFillTx/>
                <a:latin typeface="Titillium"/>
                <a:ea typeface="+mn-ea"/>
                <a:cs typeface="+mn-cs"/>
              </a:rPr>
              <a:t>An opportunity to </a:t>
            </a:r>
            <a:r>
              <a:rPr kumimoji="0" lang="en-GB" sz="1800" b="1" i="0" u="none" strike="noStrike" kern="1200" cap="none" spc="0" normalizeH="0" baseline="0" noProof="0">
                <a:ln>
                  <a:noFill/>
                </a:ln>
                <a:solidFill>
                  <a:srgbClr val="272928"/>
                </a:solidFill>
                <a:effectLst/>
                <a:uLnTx/>
                <a:uFillTx/>
                <a:latin typeface="Titillium"/>
                <a:ea typeface="+mn-ea"/>
                <a:cs typeface="+mn-cs"/>
              </a:rPr>
              <a:t>demonstrate your passion and enthusiasm for the subject(s) </a:t>
            </a:r>
            <a:r>
              <a:rPr kumimoji="0" lang="en-GB" sz="1800" b="0" i="0" u="none" strike="noStrike" kern="1200" cap="none" spc="0" normalizeH="0" baseline="0" noProof="0">
                <a:ln>
                  <a:noFill/>
                </a:ln>
                <a:solidFill>
                  <a:srgbClr val="272928"/>
                </a:solidFill>
                <a:effectLst/>
                <a:uLnTx/>
                <a:uFillTx/>
                <a:latin typeface="Titillium"/>
                <a:ea typeface="+mn-ea"/>
                <a:cs typeface="+mn-cs"/>
              </a:rPr>
              <a:t>you are applying for</a:t>
            </a:r>
          </a:p>
          <a:p>
            <a:pPr marL="285750" marR="0" lvl="0" indent="-285750" algn="l" defTabSz="914400" rtl="0" eaLnBrk="1" fontAlgn="auto" latinLnBrk="0" hangingPunct="1">
              <a:lnSpc>
                <a:spcPct val="100000"/>
              </a:lnSpc>
              <a:spcBef>
                <a:spcPts val="0"/>
              </a:spcBef>
              <a:spcAft>
                <a:spcPts val="0"/>
              </a:spcAft>
              <a:buClr>
                <a:srgbClr val="FF0000"/>
              </a:buClr>
              <a:buSzTx/>
              <a:buFont typeface="Wingdings" pitchFamily="2" charset="2"/>
              <a:buChar char="§"/>
              <a:tabLst/>
              <a:defRPr/>
            </a:pPr>
            <a:endParaRPr kumimoji="0" lang="en-GB" sz="1800" b="0" i="0" u="none" strike="noStrike" kern="1200" cap="none" spc="0" normalizeH="0" baseline="0" noProof="0">
              <a:ln>
                <a:noFill/>
              </a:ln>
              <a:solidFill>
                <a:srgbClr val="272928"/>
              </a:solidFill>
              <a:effectLst/>
              <a:uLnTx/>
              <a:uFillTx/>
              <a:latin typeface="Titillium" pitchFamily="2" charset="77"/>
              <a:ea typeface="+mn-ea"/>
              <a:cs typeface="+mn-cs"/>
            </a:endParaRPr>
          </a:p>
          <a:p>
            <a:pPr marL="285750" marR="0" lvl="0" indent="-285750" algn="l" defTabSz="914400" rtl="0" eaLnBrk="1" fontAlgn="auto" latinLnBrk="0" hangingPunct="1">
              <a:lnSpc>
                <a:spcPct val="100000"/>
              </a:lnSpc>
              <a:spcBef>
                <a:spcPts val="0"/>
              </a:spcBef>
              <a:spcAft>
                <a:spcPts val="0"/>
              </a:spcAft>
              <a:buClr>
                <a:srgbClr val="FF0000"/>
              </a:buClr>
              <a:buSzTx/>
              <a:buFont typeface="Wingdings" pitchFamily="2" charset="2"/>
              <a:buChar char="§"/>
              <a:tabLst/>
              <a:defRPr/>
            </a:pPr>
            <a:r>
              <a:rPr kumimoji="0" lang="en-GB" sz="1800" b="0" i="0" u="none" strike="noStrike" kern="1200" cap="none" spc="0" normalizeH="0" baseline="0" noProof="0">
                <a:ln>
                  <a:noFill/>
                </a:ln>
                <a:solidFill>
                  <a:srgbClr val="272928"/>
                </a:solidFill>
                <a:effectLst/>
                <a:uLnTx/>
                <a:uFillTx/>
                <a:latin typeface="Titillium"/>
                <a:ea typeface="+mn-ea"/>
                <a:cs typeface="+mn-cs"/>
              </a:rPr>
              <a:t>An opportunity to </a:t>
            </a:r>
            <a:r>
              <a:rPr kumimoji="0" lang="en-GB" sz="1800" b="1" i="0" u="none" strike="noStrike" kern="1200" cap="none" spc="0" normalizeH="0" baseline="0" noProof="0">
                <a:ln>
                  <a:noFill/>
                </a:ln>
                <a:solidFill>
                  <a:srgbClr val="272928"/>
                </a:solidFill>
                <a:effectLst/>
                <a:uLnTx/>
                <a:uFillTx/>
                <a:latin typeface="Titillium"/>
                <a:ea typeface="+mn-ea"/>
                <a:cs typeface="+mn-cs"/>
              </a:rPr>
              <a:t>sell yourself to universities about the skills and attributes </a:t>
            </a:r>
            <a:r>
              <a:rPr kumimoji="0" lang="en-GB" sz="1800" b="0" i="0" u="none" strike="noStrike" kern="1200" cap="none" spc="0" normalizeH="0" baseline="0" noProof="0">
                <a:ln>
                  <a:noFill/>
                </a:ln>
                <a:solidFill>
                  <a:srgbClr val="272928"/>
                </a:solidFill>
                <a:effectLst/>
                <a:uLnTx/>
                <a:uFillTx/>
                <a:latin typeface="Titillium"/>
                <a:ea typeface="+mn-ea"/>
                <a:cs typeface="+mn-cs"/>
              </a:rPr>
              <a:t>you have which would make you a perfect candidate for that course</a:t>
            </a:r>
          </a:p>
          <a:p>
            <a:pPr marL="285750" marR="0" lvl="0" indent="-285750" algn="l" defTabSz="914400" rtl="0" eaLnBrk="1" fontAlgn="auto" latinLnBrk="0" hangingPunct="1">
              <a:lnSpc>
                <a:spcPct val="100000"/>
              </a:lnSpc>
              <a:spcBef>
                <a:spcPts val="0"/>
              </a:spcBef>
              <a:spcAft>
                <a:spcPts val="0"/>
              </a:spcAft>
              <a:buClr>
                <a:srgbClr val="FF0000"/>
              </a:buClr>
              <a:buSzTx/>
              <a:buFont typeface="Wingdings" pitchFamily="2" charset="2"/>
              <a:buChar char="§"/>
              <a:tabLst/>
              <a:defRPr/>
            </a:pPr>
            <a:endParaRPr kumimoji="0" lang="en-GB" sz="1800" b="0" i="0" u="none" strike="noStrike" kern="1200" cap="none" spc="0" normalizeH="0" baseline="0" noProof="0">
              <a:ln>
                <a:noFill/>
              </a:ln>
              <a:solidFill>
                <a:srgbClr val="272928"/>
              </a:solidFill>
              <a:effectLst/>
              <a:uLnTx/>
              <a:uFillTx/>
              <a:latin typeface="Titillium" pitchFamily="2" charset="77"/>
              <a:ea typeface="+mn-ea"/>
              <a:cs typeface="+mn-cs"/>
            </a:endParaRPr>
          </a:p>
          <a:p>
            <a:pPr marL="0" marR="0" lvl="0" indent="0" algn="l" defTabSz="914400" rtl="0" eaLnBrk="1" fontAlgn="auto" latinLnBrk="0" hangingPunct="1">
              <a:lnSpc>
                <a:spcPct val="100000"/>
              </a:lnSpc>
              <a:spcBef>
                <a:spcPts val="0"/>
              </a:spcBef>
              <a:spcAft>
                <a:spcPts val="0"/>
              </a:spcAft>
              <a:buClr>
                <a:srgbClr val="FF0000"/>
              </a:buClr>
              <a:buSzTx/>
              <a:buFontTx/>
              <a:buNone/>
              <a:tabLst/>
              <a:defRPr/>
            </a:pPr>
            <a:r>
              <a:rPr kumimoji="0" lang="en-GB" sz="1800" b="0" i="0" u="none" strike="noStrike" kern="1200" cap="none" spc="0" normalizeH="0" baseline="0" noProof="0">
                <a:ln>
                  <a:noFill/>
                </a:ln>
                <a:solidFill>
                  <a:srgbClr val="272928"/>
                </a:solidFill>
                <a:effectLst/>
                <a:uLnTx/>
                <a:uFillTx/>
                <a:latin typeface="Titillium"/>
                <a:ea typeface="+mn-ea"/>
                <a:cs typeface="+mn-cs"/>
              </a:rPr>
              <a:t>The FACTS!</a:t>
            </a:r>
          </a:p>
          <a:p>
            <a:pPr marL="285750" marR="0" lvl="0" indent="-285750" algn="l" defTabSz="914400" rtl="0" eaLnBrk="1" fontAlgn="auto" latinLnBrk="0" hangingPunct="1">
              <a:lnSpc>
                <a:spcPct val="100000"/>
              </a:lnSpc>
              <a:spcBef>
                <a:spcPts val="0"/>
              </a:spcBef>
              <a:spcAft>
                <a:spcPts val="0"/>
              </a:spcAft>
              <a:buClr>
                <a:srgbClr val="FF0000"/>
              </a:buClr>
              <a:buSzTx/>
              <a:buFont typeface="Wingdings" pitchFamily="2" charset="2"/>
              <a:buChar char="§"/>
              <a:tabLst/>
              <a:defRPr/>
            </a:pPr>
            <a:endParaRPr kumimoji="0" lang="en-GB" sz="1800" b="0" i="0" u="none" strike="noStrike" kern="1200" cap="none" spc="0" normalizeH="0" baseline="0" noProof="0">
              <a:ln>
                <a:noFill/>
              </a:ln>
              <a:solidFill>
                <a:srgbClr val="272928"/>
              </a:solidFill>
              <a:effectLst/>
              <a:uLnTx/>
              <a:uFillTx/>
              <a:latin typeface="Titillium" pitchFamily="2" charset="77"/>
              <a:ea typeface="+mn-ea"/>
              <a:cs typeface="+mn-cs"/>
            </a:endParaRPr>
          </a:p>
          <a:p>
            <a:pPr marL="742950" marR="0" lvl="1" indent="-285750" algn="l" defTabSz="914400" rtl="0" eaLnBrk="1" fontAlgn="auto" latinLnBrk="0" hangingPunct="1">
              <a:lnSpc>
                <a:spcPct val="100000"/>
              </a:lnSpc>
              <a:spcBef>
                <a:spcPts val="0"/>
              </a:spcBef>
              <a:spcAft>
                <a:spcPts val="0"/>
              </a:spcAft>
              <a:buClr>
                <a:srgbClr val="FF0000"/>
              </a:buClr>
              <a:buSzTx/>
              <a:buFont typeface="Wingdings" pitchFamily="2" charset="2"/>
              <a:buChar char="§"/>
              <a:tabLst/>
              <a:defRPr/>
            </a:pPr>
            <a:r>
              <a:rPr kumimoji="0" lang="en-GB" sz="1800" b="0" i="0" u="none" strike="noStrike" kern="1200" cap="none" spc="0" normalizeH="0" baseline="0" noProof="0">
                <a:ln>
                  <a:noFill/>
                </a:ln>
                <a:solidFill>
                  <a:srgbClr val="272928"/>
                </a:solidFill>
                <a:effectLst/>
                <a:uLnTx/>
                <a:uFillTx/>
                <a:latin typeface="Titillium"/>
                <a:ea typeface="+mn-ea"/>
                <a:cs typeface="+mn-cs"/>
              </a:rPr>
              <a:t>You can only write </a:t>
            </a:r>
            <a:r>
              <a:rPr kumimoji="0" lang="en-GB" sz="1800" b="1" i="0" u="none" strike="noStrike" kern="1200" cap="none" spc="0" normalizeH="0" baseline="0" noProof="0">
                <a:ln>
                  <a:noFill/>
                </a:ln>
                <a:solidFill>
                  <a:srgbClr val="272928"/>
                </a:solidFill>
                <a:effectLst/>
                <a:uLnTx/>
                <a:uFillTx/>
                <a:latin typeface="Titillium"/>
                <a:ea typeface="+mn-ea"/>
                <a:cs typeface="+mn-cs"/>
              </a:rPr>
              <a:t>one personal statement </a:t>
            </a:r>
            <a:r>
              <a:rPr kumimoji="0" lang="en-GB" sz="1800" b="0" i="0" u="none" strike="noStrike" kern="1200" cap="none" spc="0" normalizeH="0" baseline="0" noProof="0">
                <a:ln>
                  <a:noFill/>
                </a:ln>
                <a:solidFill>
                  <a:srgbClr val="272928"/>
                </a:solidFill>
                <a:effectLst/>
                <a:uLnTx/>
                <a:uFillTx/>
                <a:latin typeface="Titillium"/>
                <a:ea typeface="+mn-ea"/>
                <a:cs typeface="+mn-cs"/>
              </a:rPr>
              <a:t>for all 5 choices</a:t>
            </a:r>
          </a:p>
          <a:p>
            <a:pPr marL="742950" marR="0" lvl="1" indent="-285750" algn="l" defTabSz="914400" rtl="0" eaLnBrk="1" fontAlgn="auto" latinLnBrk="0" hangingPunct="1">
              <a:lnSpc>
                <a:spcPct val="100000"/>
              </a:lnSpc>
              <a:spcBef>
                <a:spcPts val="0"/>
              </a:spcBef>
              <a:spcAft>
                <a:spcPts val="0"/>
              </a:spcAft>
              <a:buClr>
                <a:srgbClr val="FF0000"/>
              </a:buClr>
              <a:buSzTx/>
              <a:buFont typeface="Wingdings" pitchFamily="2" charset="2"/>
              <a:buChar char="§"/>
              <a:tabLst/>
              <a:defRPr/>
            </a:pPr>
            <a:r>
              <a:rPr kumimoji="0" lang="en-GB" sz="1800" b="0" i="0" u="none" strike="noStrike" kern="1200" cap="none" spc="0" normalizeH="0" baseline="0" noProof="0">
                <a:ln>
                  <a:noFill/>
                </a:ln>
                <a:solidFill>
                  <a:srgbClr val="272928"/>
                </a:solidFill>
                <a:effectLst/>
                <a:uLnTx/>
                <a:uFillTx/>
                <a:latin typeface="Titillium"/>
                <a:ea typeface="+mn-ea"/>
                <a:cs typeface="+mn-cs"/>
              </a:rPr>
              <a:t>Instead of one long piece of text, it is now divided into </a:t>
            </a:r>
            <a:r>
              <a:rPr kumimoji="0" lang="en-GB" sz="1800" b="1" i="0" u="none" strike="noStrike" kern="1200" cap="none" spc="0" normalizeH="0" baseline="0" noProof="0">
                <a:ln>
                  <a:noFill/>
                </a:ln>
                <a:solidFill>
                  <a:srgbClr val="272928"/>
                </a:solidFill>
                <a:effectLst/>
                <a:uLnTx/>
                <a:uFillTx/>
                <a:latin typeface="Titillium"/>
                <a:ea typeface="+mn-ea"/>
                <a:cs typeface="+mn-cs"/>
              </a:rPr>
              <a:t>three questions</a:t>
            </a:r>
            <a:r>
              <a:rPr kumimoji="0" lang="en-GB" sz="1800" b="0" i="0" u="none" strike="noStrike" kern="1200" cap="none" spc="0" normalizeH="0" baseline="0" noProof="0">
                <a:ln>
                  <a:noFill/>
                </a:ln>
                <a:solidFill>
                  <a:srgbClr val="272928"/>
                </a:solidFill>
                <a:effectLst/>
                <a:uLnTx/>
                <a:uFillTx/>
                <a:latin typeface="Titillium"/>
                <a:ea typeface="+mn-ea"/>
                <a:cs typeface="+mn-cs"/>
              </a:rPr>
              <a:t>.</a:t>
            </a:r>
          </a:p>
          <a:p>
            <a:pPr marL="742950" marR="0" lvl="1" indent="-285750" algn="l" defTabSz="914400" rtl="0" eaLnBrk="1" fontAlgn="auto" latinLnBrk="0" hangingPunct="1">
              <a:lnSpc>
                <a:spcPct val="100000"/>
              </a:lnSpc>
              <a:spcBef>
                <a:spcPts val="0"/>
              </a:spcBef>
              <a:spcAft>
                <a:spcPts val="0"/>
              </a:spcAft>
              <a:buClr>
                <a:srgbClr val="FF0000"/>
              </a:buClr>
              <a:buSzTx/>
              <a:buFont typeface="Wingdings" pitchFamily="2" charset="2"/>
              <a:buChar char="§"/>
              <a:tabLst/>
              <a:defRPr/>
            </a:pPr>
            <a:r>
              <a:rPr kumimoji="0" lang="en-GB" sz="1800" b="0" i="0" u="none" strike="noStrike" kern="1200" cap="none" spc="0" normalizeH="0" baseline="0" noProof="0">
                <a:ln>
                  <a:noFill/>
                </a:ln>
                <a:solidFill>
                  <a:srgbClr val="272928"/>
                </a:solidFill>
                <a:effectLst/>
                <a:uLnTx/>
                <a:uFillTx/>
                <a:latin typeface="Titillium"/>
                <a:ea typeface="+mn-ea"/>
                <a:cs typeface="+mn-cs"/>
              </a:rPr>
              <a:t>Overall, there is a </a:t>
            </a:r>
            <a:r>
              <a:rPr kumimoji="0" lang="en-GB" sz="1800" b="1" i="0" u="none" strike="noStrike" kern="1200" cap="none" spc="0" normalizeH="0" baseline="0" noProof="0">
                <a:ln>
                  <a:noFill/>
                </a:ln>
                <a:solidFill>
                  <a:srgbClr val="272928"/>
                </a:solidFill>
                <a:effectLst/>
                <a:uLnTx/>
                <a:uFillTx/>
                <a:latin typeface="Titillium"/>
                <a:ea typeface="+mn-ea"/>
                <a:cs typeface="+mn-cs"/>
              </a:rPr>
              <a:t>4,000 character limit </a:t>
            </a:r>
            <a:r>
              <a:rPr kumimoji="0" lang="en-GB" sz="1800" b="0" i="0" u="none" strike="noStrike" kern="1200" cap="none" spc="0" normalizeH="0" baseline="0" noProof="0">
                <a:ln>
                  <a:noFill/>
                </a:ln>
                <a:solidFill>
                  <a:srgbClr val="272928"/>
                </a:solidFill>
                <a:effectLst/>
                <a:uLnTx/>
                <a:uFillTx/>
                <a:latin typeface="Titillium"/>
                <a:ea typeface="+mn-ea"/>
                <a:cs typeface="+mn-cs"/>
              </a:rPr>
              <a:t>but each question requires a </a:t>
            </a:r>
            <a:r>
              <a:rPr kumimoji="0" lang="en-GB" sz="1800" b="1" i="0" u="none" strike="noStrike" kern="1200" cap="none" spc="0" normalizeH="0" baseline="0" noProof="0">
                <a:ln>
                  <a:noFill/>
                </a:ln>
                <a:solidFill>
                  <a:srgbClr val="272928"/>
                </a:solidFill>
                <a:effectLst/>
                <a:uLnTx/>
                <a:uFillTx/>
                <a:latin typeface="Titillium"/>
                <a:ea typeface="+mn-ea"/>
                <a:cs typeface="+mn-cs"/>
              </a:rPr>
              <a:t>minimum of 350 characters.</a:t>
            </a:r>
            <a:endParaRPr kumimoji="0" lang="en-GB" sz="1800" b="1" i="0" u="none" strike="noStrike" kern="1200" cap="none" spc="0" normalizeH="0" baseline="0" noProof="0">
              <a:ln>
                <a:noFill/>
              </a:ln>
              <a:solidFill>
                <a:srgbClr val="272928"/>
              </a:solidFill>
              <a:effectLst/>
              <a:uLnTx/>
              <a:uFillTx/>
              <a:latin typeface="Titillium"/>
              <a:ea typeface="+mn-ea"/>
              <a:cs typeface="Arial"/>
            </a:endParaRPr>
          </a:p>
          <a:p>
            <a:pPr marL="742950" marR="0" lvl="1" indent="-285750" algn="l" defTabSz="914400" rtl="0" eaLnBrk="1" fontAlgn="auto" latinLnBrk="0" hangingPunct="1">
              <a:lnSpc>
                <a:spcPct val="100000"/>
              </a:lnSpc>
              <a:spcBef>
                <a:spcPts val="0"/>
              </a:spcBef>
              <a:spcAft>
                <a:spcPts val="0"/>
              </a:spcAft>
              <a:buClr>
                <a:srgbClr val="FF0000"/>
              </a:buClr>
              <a:buSzTx/>
              <a:buFont typeface="Wingdings" pitchFamily="2" charset="2"/>
              <a:buChar char="§"/>
              <a:tabLst/>
              <a:defRPr/>
            </a:pPr>
            <a:r>
              <a:rPr kumimoji="0" lang="en-GB" sz="1800" b="0" i="0" u="none" strike="noStrike" kern="1200" cap="none" spc="0" normalizeH="0" baseline="0" noProof="0">
                <a:ln>
                  <a:noFill/>
                </a:ln>
                <a:solidFill>
                  <a:srgbClr val="272928"/>
                </a:solidFill>
                <a:effectLst/>
                <a:uLnTx/>
                <a:uFillTx/>
                <a:latin typeface="Titillium"/>
                <a:ea typeface="+mn-ea"/>
                <a:cs typeface="+mn-cs"/>
              </a:rPr>
              <a:t>It </a:t>
            </a:r>
            <a:r>
              <a:rPr kumimoji="0" lang="en-GB" sz="1800" b="1" i="0" u="none" strike="noStrike" kern="1200" cap="none" spc="0" normalizeH="0" baseline="0" noProof="0">
                <a:ln>
                  <a:noFill/>
                </a:ln>
                <a:solidFill>
                  <a:srgbClr val="272928"/>
                </a:solidFill>
                <a:effectLst/>
                <a:uLnTx/>
                <a:uFillTx/>
                <a:latin typeface="Titillium"/>
                <a:ea typeface="+mn-ea"/>
                <a:cs typeface="+mn-cs"/>
              </a:rPr>
              <a:t>MUST be relevant </a:t>
            </a:r>
            <a:r>
              <a:rPr kumimoji="0" lang="en-GB" sz="1800" b="0" i="0" u="none" strike="noStrike" kern="1200" cap="none" spc="0" normalizeH="0" baseline="0" noProof="0">
                <a:ln>
                  <a:noFill/>
                </a:ln>
                <a:solidFill>
                  <a:srgbClr val="272928"/>
                </a:solidFill>
                <a:effectLst/>
                <a:uLnTx/>
                <a:uFillTx/>
                <a:latin typeface="Titillium"/>
                <a:ea typeface="+mn-ea"/>
                <a:cs typeface="+mn-cs"/>
              </a:rPr>
              <a:t>to what you are applying to</a:t>
            </a:r>
          </a:p>
          <a:p>
            <a:pPr marL="742950" marR="0" lvl="1" indent="-285750" algn="l" defTabSz="914400" rtl="0" eaLnBrk="1" fontAlgn="auto" latinLnBrk="0" hangingPunct="1">
              <a:lnSpc>
                <a:spcPct val="100000"/>
              </a:lnSpc>
              <a:spcBef>
                <a:spcPts val="0"/>
              </a:spcBef>
              <a:spcAft>
                <a:spcPts val="0"/>
              </a:spcAft>
              <a:buClr>
                <a:srgbClr val="FF0000"/>
              </a:buClr>
              <a:buSzTx/>
              <a:buFont typeface="Wingdings" pitchFamily="2" charset="2"/>
              <a:buChar char="§"/>
              <a:tabLst/>
              <a:defRPr/>
            </a:pPr>
            <a:r>
              <a:rPr kumimoji="0" lang="en-GB" sz="1800" b="0" i="0" u="none" strike="noStrike" kern="1200" cap="none" spc="0" normalizeH="0" baseline="0" noProof="0">
                <a:ln>
                  <a:noFill/>
                </a:ln>
                <a:solidFill>
                  <a:srgbClr val="272928"/>
                </a:solidFill>
                <a:effectLst/>
                <a:uLnTx/>
                <a:uFillTx/>
                <a:latin typeface="Titillium"/>
                <a:ea typeface="+mn-ea"/>
                <a:cs typeface="+mn-cs"/>
              </a:rPr>
              <a:t>It can make the difference of whether you </a:t>
            </a:r>
            <a:r>
              <a:rPr kumimoji="0" lang="en-GB" sz="1800" b="1" i="0" u="none" strike="noStrike" kern="1200" cap="none" spc="0" normalizeH="0" baseline="0" noProof="0">
                <a:ln>
                  <a:noFill/>
                </a:ln>
                <a:solidFill>
                  <a:srgbClr val="272928"/>
                </a:solidFill>
                <a:effectLst/>
                <a:uLnTx/>
                <a:uFillTx/>
                <a:latin typeface="Titillium"/>
                <a:ea typeface="+mn-ea"/>
                <a:cs typeface="+mn-cs"/>
              </a:rPr>
              <a:t>receive an offer or not</a:t>
            </a:r>
          </a:p>
          <a:p>
            <a:pPr marL="742950" marR="0" lvl="1" indent="-285750" algn="l" defTabSz="914400" rtl="0" eaLnBrk="1" fontAlgn="auto" latinLnBrk="0" hangingPunct="1">
              <a:lnSpc>
                <a:spcPct val="100000"/>
              </a:lnSpc>
              <a:spcBef>
                <a:spcPts val="0"/>
              </a:spcBef>
              <a:spcAft>
                <a:spcPts val="0"/>
              </a:spcAft>
              <a:buClr>
                <a:srgbClr val="FF0000"/>
              </a:buClr>
              <a:buSzTx/>
              <a:buFont typeface="Wingdings" pitchFamily="2" charset="2"/>
              <a:buChar char="§"/>
              <a:tabLst/>
              <a:defRPr/>
            </a:pPr>
            <a:endParaRPr kumimoji="0" lang="en-GB" sz="1800" b="0" i="0" u="none" strike="noStrike" kern="1200" cap="none" spc="0" normalizeH="0" baseline="0" noProof="0">
              <a:ln>
                <a:noFill/>
              </a:ln>
              <a:solidFill>
                <a:srgbClr val="272928"/>
              </a:solidFill>
              <a:effectLst/>
              <a:uLnTx/>
              <a:uFillTx/>
              <a:latin typeface="Titillium" pitchFamily="2" charset="77"/>
              <a:ea typeface="+mn-ea"/>
              <a:cs typeface="+mn-cs"/>
            </a:endParaRPr>
          </a:p>
          <a:p>
            <a:pPr marL="0" marR="0" lvl="0" indent="0" algn="l" defTabSz="914400" rtl="0" eaLnBrk="1" fontAlgn="auto" latinLnBrk="0" hangingPunct="1">
              <a:lnSpc>
                <a:spcPct val="100000"/>
              </a:lnSpc>
              <a:spcBef>
                <a:spcPts val="0"/>
              </a:spcBef>
              <a:spcAft>
                <a:spcPts val="0"/>
              </a:spcAft>
              <a:buClr>
                <a:srgbClr val="FF0000"/>
              </a:buClr>
              <a:buSzTx/>
              <a:buFontTx/>
              <a:buNone/>
              <a:tabLst/>
              <a:defRPr/>
            </a:pPr>
            <a:r>
              <a:rPr kumimoji="0" lang="en-GB" sz="1800" b="0" i="0" u="none" strike="noStrike" kern="1200" cap="none" spc="0" normalizeH="0" baseline="0" noProof="0">
                <a:ln>
                  <a:noFill/>
                </a:ln>
                <a:solidFill>
                  <a:srgbClr val="272928"/>
                </a:solidFill>
                <a:effectLst/>
                <a:uLnTx/>
                <a:uFillTx/>
                <a:latin typeface="Titillium"/>
                <a:ea typeface="+mn-ea"/>
                <a:cs typeface="+mn-cs"/>
              </a:rPr>
              <a:t>In 2025 </a:t>
            </a:r>
            <a:r>
              <a:rPr kumimoji="0" lang="en-GB" sz="1800" b="1" i="0" u="none" strike="noStrike" kern="1200" cap="none" spc="0" normalizeH="0" baseline="0" noProof="0">
                <a:ln>
                  <a:noFill/>
                </a:ln>
                <a:solidFill>
                  <a:srgbClr val="272928"/>
                </a:solidFill>
                <a:effectLst/>
                <a:uLnTx/>
                <a:uFillTx/>
                <a:latin typeface="Titillium"/>
                <a:ea typeface="+mn-ea"/>
                <a:cs typeface="+mn-cs"/>
              </a:rPr>
              <a:t>20,810* Scottish school leavers applied to universities</a:t>
            </a:r>
            <a:r>
              <a:rPr kumimoji="0" lang="en-GB" sz="1800" b="0" i="0" u="none" strike="noStrike" kern="1200" cap="none" spc="0" normalizeH="0" baseline="0" noProof="0">
                <a:ln>
                  <a:noFill/>
                </a:ln>
                <a:solidFill>
                  <a:srgbClr val="272928"/>
                </a:solidFill>
                <a:effectLst/>
                <a:uLnTx/>
                <a:uFillTx/>
                <a:latin typeface="Titillium"/>
                <a:ea typeface="+mn-ea"/>
                <a:cs typeface="+mn-cs"/>
              </a:rPr>
              <a:t>, the personal statement makes you stand out from everyone else applying. </a:t>
            </a:r>
            <a:endParaRPr kumimoji="0" lang="en-GB" sz="1800" b="0" i="0" u="none" strike="noStrike" kern="1200" cap="none" spc="0" normalizeH="0" baseline="0" noProof="0">
              <a:ln>
                <a:noFill/>
              </a:ln>
              <a:solidFill>
                <a:srgbClr val="272928"/>
              </a:solidFill>
              <a:effectLst/>
              <a:uLnTx/>
              <a:uFillTx/>
              <a:latin typeface="Titillium" pitchFamily="2" charset="77"/>
              <a:ea typeface="+mn-ea"/>
              <a:cs typeface="+mn-cs"/>
            </a:endParaRPr>
          </a:p>
          <a:p>
            <a:pPr marL="0" marR="0" lvl="0" indent="0" algn="l" defTabSz="914400" rtl="0" eaLnBrk="1" fontAlgn="auto" latinLnBrk="0" hangingPunct="1">
              <a:lnSpc>
                <a:spcPct val="100000"/>
              </a:lnSpc>
              <a:spcBef>
                <a:spcPts val="0"/>
              </a:spcBef>
              <a:spcAft>
                <a:spcPts val="0"/>
              </a:spcAft>
              <a:buClr>
                <a:srgbClr val="FF0000"/>
              </a:buClr>
              <a:buSzTx/>
              <a:buFontTx/>
              <a:buNone/>
              <a:tabLst/>
              <a:defRPr/>
            </a:pPr>
            <a:endParaRPr kumimoji="0" lang="en-GB" sz="1800" b="0" i="0" u="none" strike="noStrike" kern="1200" cap="none" spc="0" normalizeH="0" baseline="0" noProof="0">
              <a:ln>
                <a:noFill/>
              </a:ln>
              <a:solidFill>
                <a:srgbClr val="272928"/>
              </a:solidFill>
              <a:effectLst/>
              <a:uLnTx/>
              <a:uFillTx/>
              <a:latin typeface="Titillium" pitchFamily="2" charset="77"/>
              <a:ea typeface="+mn-ea"/>
              <a:cs typeface="+mn-cs"/>
            </a:endParaRPr>
          </a:p>
          <a:p>
            <a:pPr marL="0" marR="0" lvl="0" indent="0" algn="l" defTabSz="914400" rtl="0" eaLnBrk="1" fontAlgn="auto" latinLnBrk="0" hangingPunct="1">
              <a:lnSpc>
                <a:spcPct val="100000"/>
              </a:lnSpc>
              <a:spcBef>
                <a:spcPts val="0"/>
              </a:spcBef>
              <a:spcAft>
                <a:spcPts val="0"/>
              </a:spcAft>
              <a:buClr>
                <a:srgbClr val="FF0000"/>
              </a:buClr>
              <a:buSzTx/>
              <a:buFontTx/>
              <a:buNone/>
              <a:tabLst/>
              <a:defRPr/>
            </a:pPr>
            <a:r>
              <a:rPr kumimoji="0" lang="en-GB" sz="1600" b="0" i="0" u="none" strike="noStrike" kern="1200" cap="none" spc="0" normalizeH="0" baseline="0" noProof="0">
                <a:ln>
                  <a:noFill/>
                </a:ln>
                <a:solidFill>
                  <a:srgbClr val="272928"/>
                </a:solidFill>
                <a:effectLst/>
                <a:uLnTx/>
                <a:uFillTx/>
                <a:latin typeface="Titillium"/>
                <a:ea typeface="+mn-ea"/>
                <a:cs typeface="+mn-cs"/>
              </a:rPr>
              <a:t>				*UCAS 2025 cycle applicant figures – January deadline</a:t>
            </a:r>
          </a:p>
          <a:p>
            <a:pPr marL="285750" marR="0" lvl="0" indent="-285750" algn="l" defTabSz="914400" rtl="0" eaLnBrk="1" fontAlgn="auto" latinLnBrk="0" hangingPunct="1">
              <a:lnSpc>
                <a:spcPct val="100000"/>
              </a:lnSpc>
              <a:spcBef>
                <a:spcPts val="0"/>
              </a:spcBef>
              <a:spcAft>
                <a:spcPts val="0"/>
              </a:spcAft>
              <a:buClrTx/>
              <a:buSzTx/>
              <a:buFont typeface="Wingdings" pitchFamily="2" charset="2"/>
              <a:buChar char="§"/>
              <a:tabLst/>
              <a:defRPr/>
            </a:pPr>
            <a:endParaRPr kumimoji="0" lang="en-GB" sz="1800" b="0" i="0" u="none" strike="noStrike" kern="1200" cap="none" spc="0" normalizeH="0" baseline="0" noProof="0">
              <a:ln>
                <a:noFill/>
              </a:ln>
              <a:solidFill>
                <a:srgbClr val="272928"/>
              </a:solidFill>
              <a:effectLst/>
              <a:uLnTx/>
              <a:uFillTx/>
              <a:latin typeface="Arial" panose="020B060402020202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itchFamily="2" charset="2"/>
              <a:buChar char="§"/>
              <a:tabLst/>
              <a:defRPr/>
            </a:pPr>
            <a:endParaRPr kumimoji="0" lang="en-GB" sz="1800" b="0" i="0" u="none" strike="noStrike" kern="1200" cap="none" spc="0" normalizeH="0" baseline="0" noProof="0">
              <a:ln>
                <a:noFill/>
              </a:ln>
              <a:solidFill>
                <a:srgbClr val="272928"/>
              </a:solidFill>
              <a:effectLst/>
              <a:uLnTx/>
              <a:uFillTx/>
              <a:latin typeface="Arial" panose="020B0604020202020204"/>
              <a:ea typeface="+mn-ea"/>
              <a:cs typeface="+mn-cs"/>
            </a:endParaRPr>
          </a:p>
        </p:txBody>
      </p:sp>
    </p:spTree>
    <p:extLst>
      <p:ext uri="{BB962C8B-B14F-4D97-AF65-F5344CB8AC3E}">
        <p14:creationId xmlns:p14="http://schemas.microsoft.com/office/powerpoint/2010/main" val="5482092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8" end="8"/>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12" end="12"/>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C68B0D-F3D4-0EC6-6367-D0999438BB41}"/>
            </a:ext>
          </a:extLst>
        </p:cNvPr>
        <p:cNvGrpSpPr/>
        <p:nvPr/>
      </p:nvGrpSpPr>
      <p:grpSpPr>
        <a:xfrm>
          <a:off x="0" y="0"/>
          <a:ext cx="0" cy="0"/>
          <a:chOff x="0" y="0"/>
          <a:chExt cx="0" cy="0"/>
        </a:xfrm>
      </p:grpSpPr>
      <p:cxnSp>
        <p:nvCxnSpPr>
          <p:cNvPr id="43" name="Straight Connector 42">
            <a:extLst>
              <a:ext uri="{FF2B5EF4-FFF2-40B4-BE49-F238E27FC236}">
                <a16:creationId xmlns:a16="http://schemas.microsoft.com/office/drawing/2014/main" id="{CC8BC45E-150A-C04C-BC08-23F6EA95631B}"/>
              </a:ext>
            </a:extLst>
          </p:cNvPr>
          <p:cNvCxnSpPr>
            <a:cxnSpLocks/>
          </p:cNvCxnSpPr>
          <p:nvPr/>
        </p:nvCxnSpPr>
        <p:spPr>
          <a:xfrm>
            <a:off x="1628421" y="1421936"/>
            <a:ext cx="1876927" cy="0"/>
          </a:xfrm>
          <a:prstGeom prst="line">
            <a:avLst/>
          </a:prstGeom>
          <a:ln w="76200">
            <a:solidFill>
              <a:schemeClr val="tx2"/>
            </a:solidFill>
          </a:ln>
        </p:spPr>
        <p:style>
          <a:lnRef idx="1">
            <a:schemeClr val="accent1"/>
          </a:lnRef>
          <a:fillRef idx="0">
            <a:schemeClr val="accent1"/>
          </a:fillRef>
          <a:effectRef idx="0">
            <a:schemeClr val="accent1"/>
          </a:effectRef>
          <a:fontRef idx="minor">
            <a:schemeClr val="tx1"/>
          </a:fontRef>
        </p:style>
      </p:cxnSp>
      <p:sp>
        <p:nvSpPr>
          <p:cNvPr id="45" name="Title 1">
            <a:extLst>
              <a:ext uri="{FF2B5EF4-FFF2-40B4-BE49-F238E27FC236}">
                <a16:creationId xmlns:a16="http://schemas.microsoft.com/office/drawing/2014/main" id="{A462BE71-6696-B0F9-52F9-F5DEA4B9F6AB}"/>
              </a:ext>
            </a:extLst>
          </p:cNvPr>
          <p:cNvSpPr>
            <a:spLocks noGrp="1"/>
          </p:cNvSpPr>
          <p:nvPr>
            <p:ph type="ctrTitle"/>
          </p:nvPr>
        </p:nvSpPr>
        <p:spPr>
          <a:xfrm>
            <a:off x="1358775" y="540372"/>
            <a:ext cx="7189802" cy="553998"/>
          </a:xfrm>
        </p:spPr>
        <p:txBody>
          <a:bodyPr lIns="288000" rIns="288000"/>
          <a:lstStyle/>
          <a:p>
            <a:pPr algn="l"/>
            <a:r>
              <a:rPr lang="en-US" sz="4000" b="1">
                <a:latin typeface="+mn-lt"/>
              </a:rPr>
              <a:t>Top Tips</a:t>
            </a:r>
          </a:p>
        </p:txBody>
      </p:sp>
      <p:sp>
        <p:nvSpPr>
          <p:cNvPr id="3" name="TextBox 2">
            <a:extLst>
              <a:ext uri="{FF2B5EF4-FFF2-40B4-BE49-F238E27FC236}">
                <a16:creationId xmlns:a16="http://schemas.microsoft.com/office/drawing/2014/main" id="{59E7C18C-38FB-1227-49FB-ADAC5FB7ADE5}"/>
              </a:ext>
            </a:extLst>
          </p:cNvPr>
          <p:cNvSpPr txBox="1"/>
          <p:nvPr/>
        </p:nvSpPr>
        <p:spPr>
          <a:xfrm>
            <a:off x="1628421" y="1455987"/>
            <a:ext cx="10386646" cy="4415248"/>
          </a:xfrm>
          <a:prstGeom prst="rect">
            <a:avLst/>
          </a:prstGeom>
          <a:noFill/>
        </p:spPr>
        <p:txBody>
          <a:bodyPr wrap="square" lIns="91440" tIns="45720" rIns="91440" bIns="45720" rtlCol="0" anchor="t">
            <a:spAutoFit/>
          </a:bodyPr>
          <a:lstStyle/>
          <a:p>
            <a:pPr marL="285750" marR="0" lvl="0" indent="-285750" algn="l" defTabSz="914400" rtl="0" eaLnBrk="1" fontAlgn="auto" latinLnBrk="0" hangingPunct="1">
              <a:lnSpc>
                <a:spcPct val="200000"/>
              </a:lnSpc>
              <a:spcBef>
                <a:spcPts val="0"/>
              </a:spcBef>
              <a:spcAft>
                <a:spcPts val="0"/>
              </a:spcAft>
              <a:buClr>
                <a:srgbClr val="FF0000"/>
              </a:buClr>
              <a:buSzTx/>
              <a:buFont typeface="Wingdings" pitchFamily="2" charset="2"/>
              <a:buChar char="§"/>
              <a:tabLst/>
              <a:defRPr/>
            </a:pPr>
            <a:r>
              <a:rPr kumimoji="0" lang="en-GB" sz="2400" b="0" i="0" u="none" strike="noStrike" kern="1200" cap="none" spc="0" normalizeH="0" baseline="0" noProof="0">
                <a:ln>
                  <a:noFill/>
                </a:ln>
                <a:solidFill>
                  <a:srgbClr val="272928"/>
                </a:solidFill>
                <a:effectLst/>
                <a:uLnTx/>
                <a:uFillTx/>
                <a:latin typeface="Titillium"/>
                <a:ea typeface="+mn-ea"/>
                <a:cs typeface="+mn-cs"/>
              </a:rPr>
              <a:t>Questions are to help structure!</a:t>
            </a:r>
          </a:p>
          <a:p>
            <a:pPr marL="285750" marR="0" lvl="0" indent="-285750" algn="l" defTabSz="914400" rtl="0" eaLnBrk="1" fontAlgn="auto" latinLnBrk="0" hangingPunct="1">
              <a:lnSpc>
                <a:spcPct val="200000"/>
              </a:lnSpc>
              <a:spcBef>
                <a:spcPts val="0"/>
              </a:spcBef>
              <a:spcAft>
                <a:spcPts val="0"/>
              </a:spcAft>
              <a:buClr>
                <a:srgbClr val="FF0000"/>
              </a:buClr>
              <a:buSzTx/>
              <a:buFont typeface="Wingdings" pitchFamily="2" charset="2"/>
              <a:buChar char="§"/>
              <a:tabLst/>
              <a:defRPr/>
            </a:pPr>
            <a:r>
              <a:rPr kumimoji="0" lang="en-GB" sz="2400" b="0" i="0" u="none" strike="noStrike" kern="1200" cap="none" spc="0" normalizeH="0" baseline="0" noProof="0">
                <a:ln>
                  <a:noFill/>
                </a:ln>
                <a:solidFill>
                  <a:srgbClr val="272928"/>
                </a:solidFill>
                <a:effectLst/>
                <a:uLnTx/>
                <a:uFillTx/>
                <a:latin typeface="Titillium"/>
                <a:ea typeface="+mn-ea"/>
                <a:cs typeface="+mn-cs"/>
              </a:rPr>
              <a:t>Use your voice – avoid cliches and AI. </a:t>
            </a:r>
          </a:p>
          <a:p>
            <a:pPr marL="285750" marR="0" lvl="0" indent="-285750" algn="l" defTabSz="914400" rtl="0" eaLnBrk="1" fontAlgn="auto" latinLnBrk="0" hangingPunct="1">
              <a:lnSpc>
                <a:spcPct val="200000"/>
              </a:lnSpc>
              <a:spcBef>
                <a:spcPts val="0"/>
              </a:spcBef>
              <a:spcAft>
                <a:spcPts val="0"/>
              </a:spcAft>
              <a:buClr>
                <a:srgbClr val="FF0000"/>
              </a:buClr>
              <a:buSzTx/>
              <a:buFont typeface="Wingdings" pitchFamily="2" charset="2"/>
              <a:buChar char="§"/>
              <a:tabLst/>
              <a:defRPr/>
            </a:pPr>
            <a:r>
              <a:rPr kumimoji="0" lang="en-GB" sz="2400" b="0" i="0" u="none" strike="noStrike" kern="1200" cap="none" spc="0" normalizeH="0" baseline="0" noProof="0">
                <a:ln>
                  <a:noFill/>
                </a:ln>
                <a:solidFill>
                  <a:srgbClr val="272928"/>
                </a:solidFill>
                <a:effectLst/>
                <a:uLnTx/>
                <a:uFillTx/>
                <a:latin typeface="Titillium"/>
                <a:ea typeface="+mn-ea"/>
                <a:cs typeface="+mn-cs"/>
              </a:rPr>
              <a:t>Everything must relate back to the course, think ABC method</a:t>
            </a:r>
          </a:p>
          <a:p>
            <a:pPr marL="0" marR="0" lvl="0" indent="0" algn="l" defTabSz="914400" rtl="0" eaLnBrk="1" fontAlgn="auto" latinLnBrk="0" hangingPunct="1">
              <a:lnSpc>
                <a:spcPct val="200000"/>
              </a:lnSpc>
              <a:spcBef>
                <a:spcPts val="0"/>
              </a:spcBef>
              <a:spcAft>
                <a:spcPts val="0"/>
              </a:spcAft>
              <a:buClr>
                <a:srgbClr val="FF0000"/>
              </a:buClr>
              <a:buSzTx/>
              <a:buFontTx/>
              <a:buNone/>
              <a:tabLst/>
              <a:defRPr/>
            </a:pPr>
            <a:r>
              <a:rPr kumimoji="0" lang="en-GB" sz="2400" b="0" i="0" u="none" strike="noStrike" kern="1200" cap="none" spc="0" normalizeH="0" baseline="0" noProof="0">
                <a:ln>
                  <a:noFill/>
                </a:ln>
                <a:solidFill>
                  <a:srgbClr val="272928"/>
                </a:solidFill>
                <a:effectLst/>
                <a:uLnTx/>
                <a:uFillTx/>
                <a:latin typeface="Titillium"/>
                <a:ea typeface="+mn-ea"/>
                <a:cs typeface="+mn-cs"/>
              </a:rPr>
              <a:t> </a:t>
            </a:r>
          </a:p>
          <a:p>
            <a:pPr marL="0" marR="0" lvl="0" indent="0" algn="l" defTabSz="914400" rtl="0" eaLnBrk="1" fontAlgn="auto" latinLnBrk="0" hangingPunct="1">
              <a:lnSpc>
                <a:spcPct val="200000"/>
              </a:lnSpc>
              <a:spcBef>
                <a:spcPts val="0"/>
              </a:spcBef>
              <a:spcAft>
                <a:spcPts val="0"/>
              </a:spcAft>
              <a:buClr>
                <a:srgbClr val="FF0000"/>
              </a:buClr>
              <a:buSzTx/>
              <a:buFontTx/>
              <a:buNone/>
              <a:tabLst/>
              <a:defRPr/>
            </a:pPr>
            <a:endParaRPr kumimoji="0" lang="en-GB" sz="2400" b="0" i="0" u="none" strike="noStrike" kern="1200" cap="none" spc="0" normalizeH="0" baseline="0" noProof="0">
              <a:ln>
                <a:noFill/>
              </a:ln>
              <a:solidFill>
                <a:srgbClr val="272928"/>
              </a:solidFill>
              <a:effectLst/>
              <a:uLnTx/>
              <a:uFillTx/>
              <a:latin typeface="Titillium"/>
              <a:ea typeface="+mn-ea"/>
              <a:cs typeface="+mn-cs"/>
            </a:endParaRPr>
          </a:p>
          <a:p>
            <a:pPr marL="285750" marR="0" lvl="0" indent="-285750" algn="l" defTabSz="914400" rtl="0" eaLnBrk="1" fontAlgn="auto" latinLnBrk="0" hangingPunct="1">
              <a:lnSpc>
                <a:spcPct val="200000"/>
              </a:lnSpc>
              <a:spcBef>
                <a:spcPts val="0"/>
              </a:spcBef>
              <a:spcAft>
                <a:spcPts val="0"/>
              </a:spcAft>
              <a:buClr>
                <a:srgbClr val="FF0000"/>
              </a:buClr>
              <a:buSzTx/>
              <a:buFont typeface="Wingdings" pitchFamily="2" charset="2"/>
              <a:buChar char="§"/>
              <a:tabLst/>
              <a:defRPr/>
            </a:pPr>
            <a:r>
              <a:rPr kumimoji="0" lang="en-GB" sz="2400" b="0" i="0" u="none" strike="noStrike" kern="1200" cap="none" spc="0" normalizeH="0" baseline="0" noProof="0">
                <a:ln>
                  <a:noFill/>
                </a:ln>
                <a:solidFill>
                  <a:srgbClr val="272928"/>
                </a:solidFill>
                <a:effectLst/>
                <a:uLnTx/>
                <a:uFillTx/>
                <a:latin typeface="Titillium"/>
                <a:ea typeface="+mn-ea"/>
                <a:cs typeface="+mn-cs"/>
              </a:rPr>
              <a:t>Resources to help - </a:t>
            </a:r>
            <a:r>
              <a:rPr kumimoji="0" lang="en-GB" sz="2400" b="0" i="0" u="none" strike="noStrike" kern="1200" cap="none" spc="0" normalizeH="0" baseline="0" noProof="0">
                <a:ln>
                  <a:noFill/>
                </a:ln>
                <a:solidFill>
                  <a:srgbClr val="272928"/>
                </a:solidFill>
                <a:effectLst/>
                <a:uLnTx/>
                <a:uFillTx/>
                <a:latin typeface="Arial" panose="020B0604020202020204"/>
                <a:ea typeface="+mn-ea"/>
                <a:cs typeface="+mn-cs"/>
                <a:hlinkClick r:id="rId3"/>
              </a:rPr>
              <a:t>2026 personal statement guides | UCAS</a:t>
            </a:r>
            <a:endParaRPr kumimoji="0" lang="en-GB" sz="2400" b="0" i="0" u="none" strike="noStrike" kern="1200" cap="none" spc="0" normalizeH="0" baseline="0" noProof="0">
              <a:ln>
                <a:noFill/>
              </a:ln>
              <a:solidFill>
                <a:srgbClr val="272928"/>
              </a:solidFill>
              <a:effectLst/>
              <a:uLnTx/>
              <a:uFillTx/>
              <a:latin typeface="Arial" panose="020B0604020202020204"/>
              <a:ea typeface="+mn-ea"/>
              <a:cs typeface="+mn-cs"/>
            </a:endParaRPr>
          </a:p>
        </p:txBody>
      </p:sp>
      <p:graphicFrame>
        <p:nvGraphicFramePr>
          <p:cNvPr id="4" name="Diagram 3">
            <a:extLst>
              <a:ext uri="{FF2B5EF4-FFF2-40B4-BE49-F238E27FC236}">
                <a16:creationId xmlns:a16="http://schemas.microsoft.com/office/drawing/2014/main" id="{CAE4AEC5-24E1-5D4A-B278-B882C8BD6711}"/>
              </a:ext>
            </a:extLst>
          </p:cNvPr>
          <p:cNvGraphicFramePr/>
          <p:nvPr/>
        </p:nvGraphicFramePr>
        <p:xfrm>
          <a:off x="1774370" y="3256907"/>
          <a:ext cx="9220201" cy="232746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8550503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3" name="Straight Connector 42">
            <a:extLst>
              <a:ext uri="{FF2B5EF4-FFF2-40B4-BE49-F238E27FC236}">
                <a16:creationId xmlns:a16="http://schemas.microsoft.com/office/drawing/2014/main" id="{0BF902C7-B058-A944-B199-FFC60C7A2E51}"/>
              </a:ext>
            </a:extLst>
          </p:cNvPr>
          <p:cNvCxnSpPr>
            <a:cxnSpLocks/>
          </p:cNvCxnSpPr>
          <p:nvPr/>
        </p:nvCxnSpPr>
        <p:spPr>
          <a:xfrm>
            <a:off x="1628421" y="1421936"/>
            <a:ext cx="1876927" cy="0"/>
          </a:xfrm>
          <a:prstGeom prst="line">
            <a:avLst/>
          </a:prstGeom>
          <a:ln w="76200">
            <a:solidFill>
              <a:schemeClr val="tx2"/>
            </a:solidFill>
          </a:ln>
        </p:spPr>
        <p:style>
          <a:lnRef idx="1">
            <a:schemeClr val="accent1"/>
          </a:lnRef>
          <a:fillRef idx="0">
            <a:schemeClr val="accent1"/>
          </a:fillRef>
          <a:effectRef idx="0">
            <a:schemeClr val="accent1"/>
          </a:effectRef>
          <a:fontRef idx="minor">
            <a:schemeClr val="tx1"/>
          </a:fontRef>
        </p:style>
      </p:cxnSp>
      <p:sp>
        <p:nvSpPr>
          <p:cNvPr id="45" name="Title 1">
            <a:extLst>
              <a:ext uri="{FF2B5EF4-FFF2-40B4-BE49-F238E27FC236}">
                <a16:creationId xmlns:a16="http://schemas.microsoft.com/office/drawing/2014/main" id="{D673D572-D264-4248-A9FF-E93978E59C68}"/>
              </a:ext>
            </a:extLst>
          </p:cNvPr>
          <p:cNvSpPr>
            <a:spLocks noGrp="1"/>
          </p:cNvSpPr>
          <p:nvPr>
            <p:ph type="ctrTitle"/>
          </p:nvPr>
        </p:nvSpPr>
        <p:spPr>
          <a:xfrm>
            <a:off x="1358775" y="540372"/>
            <a:ext cx="7189802" cy="553998"/>
          </a:xfrm>
        </p:spPr>
        <p:txBody>
          <a:bodyPr lIns="288000" rIns="288000"/>
          <a:lstStyle/>
          <a:p>
            <a:pPr algn="l"/>
            <a:r>
              <a:rPr lang="en-US" sz="4000" b="1">
                <a:latin typeface="+mn-lt"/>
              </a:rPr>
              <a:t>College</a:t>
            </a:r>
          </a:p>
        </p:txBody>
      </p:sp>
      <p:sp>
        <p:nvSpPr>
          <p:cNvPr id="3" name="TextBox 2">
            <a:extLst>
              <a:ext uri="{FF2B5EF4-FFF2-40B4-BE49-F238E27FC236}">
                <a16:creationId xmlns:a16="http://schemas.microsoft.com/office/drawing/2014/main" id="{DA8DE826-D7C3-4247-800F-76C37F013DE4}"/>
              </a:ext>
            </a:extLst>
          </p:cNvPr>
          <p:cNvSpPr txBox="1"/>
          <p:nvPr/>
        </p:nvSpPr>
        <p:spPr>
          <a:xfrm>
            <a:off x="1682261" y="1749503"/>
            <a:ext cx="9242914" cy="4924425"/>
          </a:xfrm>
          <a:prstGeom prst="rect">
            <a:avLst/>
          </a:prstGeom>
          <a:noFill/>
        </p:spPr>
        <p:txBody>
          <a:bodyPr wrap="square" lIns="91440" tIns="45720" rIns="91440" bIns="45720" rtlCol="0" anchor="t">
            <a:spAutoFit/>
          </a:bodyPr>
          <a:lstStyle/>
          <a:p>
            <a:pPr marL="285750" marR="0" lvl="0" indent="-285750" algn="l" defTabSz="914400" rtl="0" eaLnBrk="1" fontAlgn="auto" latinLnBrk="0" hangingPunct="1">
              <a:lnSpc>
                <a:spcPct val="100000"/>
              </a:lnSpc>
              <a:spcBef>
                <a:spcPts val="0"/>
              </a:spcBef>
              <a:spcAft>
                <a:spcPts val="0"/>
              </a:spcAft>
              <a:buClr>
                <a:srgbClr val="FF0000"/>
              </a:buClr>
              <a:buSzTx/>
              <a:buFont typeface="Wingdings" pitchFamily="2" charset="2"/>
              <a:buChar char="§"/>
              <a:tabLst/>
              <a:defRPr/>
            </a:pPr>
            <a:r>
              <a:rPr kumimoji="0" lang="en-GB" sz="2800" b="0" i="0" u="none" strike="noStrike" kern="1200" cap="none" spc="0" normalizeH="0" baseline="0" noProof="0">
                <a:ln>
                  <a:noFill/>
                </a:ln>
                <a:solidFill>
                  <a:srgbClr val="272928"/>
                </a:solidFill>
                <a:effectLst/>
                <a:uLnTx/>
                <a:uFillTx/>
                <a:latin typeface="Arial" panose="020B0604020202020204"/>
                <a:ea typeface="+mn-ea"/>
                <a:cs typeface="+mn-cs"/>
              </a:rPr>
              <a:t>Application separate to UCAS </a:t>
            </a:r>
          </a:p>
          <a:p>
            <a:pPr marL="742950" marR="0" lvl="1" indent="-285750" algn="l" defTabSz="914400" rtl="0" eaLnBrk="1" fontAlgn="auto" latinLnBrk="0" hangingPunct="1">
              <a:lnSpc>
                <a:spcPct val="100000"/>
              </a:lnSpc>
              <a:spcBef>
                <a:spcPts val="0"/>
              </a:spcBef>
              <a:spcAft>
                <a:spcPts val="0"/>
              </a:spcAft>
              <a:buClr>
                <a:srgbClr val="FF0000"/>
              </a:buClr>
              <a:buSzTx/>
              <a:buFont typeface="Wingdings" pitchFamily="2" charset="2"/>
              <a:buChar char="§"/>
              <a:tabLst/>
              <a:defRPr/>
            </a:pPr>
            <a:r>
              <a:rPr kumimoji="0" lang="en-GB" sz="2400" b="0" i="0" u="none" strike="noStrike" kern="1200" cap="none" spc="0" normalizeH="0" baseline="0" noProof="0">
                <a:ln>
                  <a:noFill/>
                </a:ln>
                <a:solidFill>
                  <a:srgbClr val="272928"/>
                </a:solidFill>
                <a:effectLst/>
                <a:uLnTx/>
                <a:uFillTx/>
                <a:latin typeface="Arial" panose="020B0604020202020204"/>
                <a:ea typeface="+mn-ea"/>
                <a:cs typeface="+mn-cs"/>
              </a:rPr>
              <a:t>Apply directly to college </a:t>
            </a:r>
          </a:p>
          <a:p>
            <a:pPr marL="457200" marR="0" lvl="1" indent="0" algn="l" defTabSz="914400" rtl="0" eaLnBrk="1" fontAlgn="auto" latinLnBrk="0" hangingPunct="1">
              <a:lnSpc>
                <a:spcPct val="100000"/>
              </a:lnSpc>
              <a:spcBef>
                <a:spcPts val="0"/>
              </a:spcBef>
              <a:spcAft>
                <a:spcPts val="0"/>
              </a:spcAft>
              <a:buClr>
                <a:srgbClr val="FF0000"/>
              </a:buClr>
              <a:buSzTx/>
              <a:buFontTx/>
              <a:buNone/>
              <a:tabLst/>
              <a:defRPr/>
            </a:pPr>
            <a:endParaRPr kumimoji="0" lang="en-GB" sz="2800" b="0" i="0" u="none" strike="noStrike" kern="1200" cap="none" spc="0" normalizeH="0" baseline="0" noProof="0">
              <a:ln>
                <a:noFill/>
              </a:ln>
              <a:solidFill>
                <a:srgbClr val="272928"/>
              </a:solidFill>
              <a:effectLst/>
              <a:uLnTx/>
              <a:uFillTx/>
              <a:latin typeface="Arial" panose="020B0604020202020204"/>
              <a:ea typeface="+mn-ea"/>
              <a:cs typeface="+mn-cs"/>
            </a:endParaRPr>
          </a:p>
          <a:p>
            <a:pPr marL="285750" marR="0" lvl="0" indent="-285750" algn="l" defTabSz="914400" rtl="0" eaLnBrk="1" fontAlgn="auto" latinLnBrk="0" hangingPunct="1">
              <a:lnSpc>
                <a:spcPct val="100000"/>
              </a:lnSpc>
              <a:spcBef>
                <a:spcPts val="0"/>
              </a:spcBef>
              <a:spcAft>
                <a:spcPts val="0"/>
              </a:spcAft>
              <a:buClr>
                <a:srgbClr val="FF0000"/>
              </a:buClr>
              <a:buSzTx/>
              <a:buFont typeface="Wingdings" pitchFamily="2" charset="2"/>
              <a:buChar char="§"/>
              <a:tabLst/>
              <a:defRPr/>
            </a:pPr>
            <a:r>
              <a:rPr kumimoji="0" lang="en-GB" sz="2800" b="0" i="0" u="none" strike="noStrike" kern="1200" cap="none" spc="0" normalizeH="0" baseline="0" noProof="0">
                <a:ln>
                  <a:noFill/>
                </a:ln>
                <a:solidFill>
                  <a:srgbClr val="272928"/>
                </a:solidFill>
                <a:effectLst/>
                <a:uLnTx/>
                <a:uFillTx/>
                <a:latin typeface="Arial" panose="020B0604020202020204"/>
                <a:ea typeface="+mn-ea"/>
                <a:cs typeface="+mn-cs"/>
              </a:rPr>
              <a:t>HNC (SCQF Level 7) – 1 Year</a:t>
            </a:r>
          </a:p>
          <a:p>
            <a:pPr marL="742950" marR="0" lvl="1" indent="-285750" algn="l" defTabSz="914400" rtl="0" eaLnBrk="1" fontAlgn="auto" latinLnBrk="0" hangingPunct="1">
              <a:lnSpc>
                <a:spcPct val="100000"/>
              </a:lnSpc>
              <a:spcBef>
                <a:spcPts val="0"/>
              </a:spcBef>
              <a:spcAft>
                <a:spcPts val="0"/>
              </a:spcAft>
              <a:buClr>
                <a:srgbClr val="FF0000"/>
              </a:buClr>
              <a:buSzTx/>
              <a:buFont typeface="Wingdings" pitchFamily="2" charset="2"/>
              <a:buChar char="§"/>
              <a:tabLst/>
              <a:defRPr/>
            </a:pPr>
            <a:r>
              <a:rPr kumimoji="0" lang="en-GB" sz="2400" b="0" i="0" u="none" strike="noStrike" kern="1200" cap="none" spc="0" normalizeH="0" baseline="0" noProof="0">
                <a:ln>
                  <a:noFill/>
                </a:ln>
                <a:solidFill>
                  <a:srgbClr val="272928"/>
                </a:solidFill>
                <a:effectLst/>
                <a:uLnTx/>
                <a:uFillTx/>
                <a:latin typeface="Arial" panose="020B0604020202020204"/>
                <a:ea typeface="+mn-ea"/>
                <a:cs typeface="+mn-cs"/>
              </a:rPr>
              <a:t>2/3 Highers and specific subjects</a:t>
            </a:r>
          </a:p>
          <a:p>
            <a:pPr marL="0" marR="0" lvl="0" indent="0" algn="l" defTabSz="914400" rtl="0" eaLnBrk="1" fontAlgn="auto" latinLnBrk="0" hangingPunct="1">
              <a:lnSpc>
                <a:spcPct val="100000"/>
              </a:lnSpc>
              <a:spcBef>
                <a:spcPts val="0"/>
              </a:spcBef>
              <a:spcAft>
                <a:spcPts val="0"/>
              </a:spcAft>
              <a:buClr>
                <a:srgbClr val="FF0000"/>
              </a:buClr>
              <a:buSzTx/>
              <a:buFontTx/>
              <a:buNone/>
              <a:tabLst/>
              <a:defRPr/>
            </a:pPr>
            <a:endParaRPr kumimoji="0" lang="en-GB" sz="2800" b="0" i="0" u="none" strike="noStrike" kern="1200" cap="none" spc="0" normalizeH="0" baseline="0" noProof="0">
              <a:ln>
                <a:noFill/>
              </a:ln>
              <a:solidFill>
                <a:srgbClr val="272928"/>
              </a:solidFill>
              <a:effectLst/>
              <a:uLnTx/>
              <a:uFillTx/>
              <a:latin typeface="Arial" panose="020B0604020202020204"/>
              <a:ea typeface="+mn-ea"/>
              <a:cs typeface="+mn-cs"/>
            </a:endParaRPr>
          </a:p>
          <a:p>
            <a:pPr marL="285750" marR="0" lvl="0" indent="-285750" algn="l" defTabSz="914400" rtl="0" eaLnBrk="1" fontAlgn="auto" latinLnBrk="0" hangingPunct="1">
              <a:lnSpc>
                <a:spcPct val="100000"/>
              </a:lnSpc>
              <a:spcBef>
                <a:spcPts val="0"/>
              </a:spcBef>
              <a:spcAft>
                <a:spcPts val="0"/>
              </a:spcAft>
              <a:buClr>
                <a:srgbClr val="FF0000"/>
              </a:buClr>
              <a:buSzTx/>
              <a:buFont typeface="Wingdings" pitchFamily="2" charset="2"/>
              <a:buChar char="§"/>
              <a:tabLst/>
              <a:defRPr/>
            </a:pPr>
            <a:r>
              <a:rPr kumimoji="0" lang="en-GB" sz="2800" b="0" i="0" u="none" strike="noStrike" kern="1200" cap="none" spc="0" normalizeH="0" baseline="0" noProof="0">
                <a:ln>
                  <a:noFill/>
                </a:ln>
                <a:solidFill>
                  <a:srgbClr val="272928"/>
                </a:solidFill>
                <a:effectLst/>
                <a:uLnTx/>
                <a:uFillTx/>
                <a:latin typeface="Arial" panose="020B0604020202020204"/>
                <a:ea typeface="+mn-ea"/>
                <a:cs typeface="+mn-cs"/>
              </a:rPr>
              <a:t>HND (SCQF Level 8) – 2 Years </a:t>
            </a:r>
          </a:p>
          <a:p>
            <a:pPr marL="742950" marR="0" lvl="1" indent="-285750" algn="l" defTabSz="914400" rtl="0" eaLnBrk="1" fontAlgn="auto" latinLnBrk="0" hangingPunct="1">
              <a:lnSpc>
                <a:spcPct val="100000"/>
              </a:lnSpc>
              <a:spcBef>
                <a:spcPts val="0"/>
              </a:spcBef>
              <a:spcAft>
                <a:spcPts val="0"/>
              </a:spcAft>
              <a:buClr>
                <a:srgbClr val="FF0000"/>
              </a:buClr>
              <a:buSzTx/>
              <a:buFont typeface="Wingdings" pitchFamily="2" charset="2"/>
              <a:buChar char="§"/>
              <a:tabLst/>
              <a:defRPr/>
            </a:pPr>
            <a:r>
              <a:rPr kumimoji="0" lang="en-GB" sz="2400" b="0" i="0" u="none" strike="noStrike" kern="1200" cap="none" spc="0" normalizeH="0" baseline="0" noProof="0">
                <a:ln>
                  <a:noFill/>
                </a:ln>
                <a:solidFill>
                  <a:srgbClr val="272928"/>
                </a:solidFill>
                <a:effectLst/>
                <a:uLnTx/>
                <a:uFillTx/>
                <a:latin typeface="Arial" panose="020B0604020202020204"/>
                <a:ea typeface="+mn-ea"/>
                <a:cs typeface="+mn-cs"/>
              </a:rPr>
              <a:t>routes requiring 2/3 Highers &amp; specific subjects</a:t>
            </a:r>
          </a:p>
          <a:p>
            <a:pPr marL="457200" marR="0" lvl="1" indent="0" algn="l" defTabSz="914400" rtl="0" eaLnBrk="1" fontAlgn="auto" latinLnBrk="0" hangingPunct="1">
              <a:lnSpc>
                <a:spcPct val="100000"/>
              </a:lnSpc>
              <a:spcBef>
                <a:spcPts val="0"/>
              </a:spcBef>
              <a:spcAft>
                <a:spcPts val="0"/>
              </a:spcAft>
              <a:buClr>
                <a:srgbClr val="FF0000"/>
              </a:buClr>
              <a:buSzTx/>
              <a:buFontTx/>
              <a:buNone/>
              <a:tabLst/>
              <a:defRPr/>
            </a:pPr>
            <a:endParaRPr kumimoji="0" lang="en-GB" sz="2800" b="0" i="0" u="none" strike="noStrike" kern="1200" cap="none" spc="0" normalizeH="0" baseline="0" noProof="0">
              <a:ln>
                <a:noFill/>
              </a:ln>
              <a:solidFill>
                <a:srgbClr val="272928"/>
              </a:solidFill>
              <a:effectLst/>
              <a:uLnTx/>
              <a:uFillTx/>
              <a:latin typeface="Arial" panose="020B0604020202020204"/>
              <a:ea typeface="+mn-ea"/>
              <a:cs typeface="+mn-cs"/>
            </a:endParaRPr>
          </a:p>
          <a:p>
            <a:pPr marL="285750" marR="0" lvl="0" indent="-285750" algn="l" defTabSz="914400" rtl="0" eaLnBrk="1" fontAlgn="auto" latinLnBrk="0" hangingPunct="1">
              <a:lnSpc>
                <a:spcPct val="100000"/>
              </a:lnSpc>
              <a:spcBef>
                <a:spcPts val="0"/>
              </a:spcBef>
              <a:spcAft>
                <a:spcPts val="0"/>
              </a:spcAft>
              <a:buClr>
                <a:srgbClr val="FF0000"/>
              </a:buClr>
              <a:buSzTx/>
              <a:buFont typeface="Wingdings" pitchFamily="2" charset="2"/>
              <a:buChar char="§"/>
              <a:tabLst/>
              <a:defRPr/>
            </a:pPr>
            <a:r>
              <a:rPr kumimoji="0" lang="en-GB" sz="2800" b="0" i="0" u="none" strike="noStrike" kern="1200" cap="none" spc="0" normalizeH="0" baseline="0" noProof="0">
                <a:ln>
                  <a:noFill/>
                </a:ln>
                <a:solidFill>
                  <a:srgbClr val="272928"/>
                </a:solidFill>
                <a:effectLst/>
                <a:uLnTx/>
                <a:uFillTx/>
                <a:latin typeface="Arial" panose="020B0604020202020204"/>
                <a:ea typeface="+mn-ea"/>
                <a:cs typeface="+mn-cs"/>
              </a:rPr>
              <a:t>Some colleges now offering degree pathways and most offering advanced entry</a:t>
            </a:r>
          </a:p>
          <a:p>
            <a:pPr marL="285750" marR="0" lvl="0" indent="-285750" algn="l" defTabSz="914400" rtl="0" eaLnBrk="1" fontAlgn="auto" latinLnBrk="0" hangingPunct="1">
              <a:lnSpc>
                <a:spcPct val="100000"/>
              </a:lnSpc>
              <a:spcBef>
                <a:spcPts val="0"/>
              </a:spcBef>
              <a:spcAft>
                <a:spcPts val="0"/>
              </a:spcAft>
              <a:buClrTx/>
              <a:buSzTx/>
              <a:buFont typeface="Wingdings" pitchFamily="2" charset="2"/>
              <a:buChar char="§"/>
              <a:tabLst/>
              <a:defRPr/>
            </a:pPr>
            <a:endParaRPr kumimoji="0" lang="en-GB" sz="1800" b="0" i="0" u="none" strike="noStrike" kern="1200" cap="none" spc="0" normalizeH="0" baseline="0" noProof="0">
              <a:ln>
                <a:noFill/>
              </a:ln>
              <a:solidFill>
                <a:srgbClr val="272928"/>
              </a:solidFill>
              <a:effectLst/>
              <a:uLnTx/>
              <a:uFillTx/>
              <a:latin typeface="Arial" panose="020B0604020202020204"/>
              <a:ea typeface="+mn-ea"/>
              <a:cs typeface="+mn-cs"/>
            </a:endParaRPr>
          </a:p>
        </p:txBody>
      </p:sp>
    </p:spTree>
    <p:extLst>
      <p:ext uri="{BB962C8B-B14F-4D97-AF65-F5344CB8AC3E}">
        <p14:creationId xmlns:p14="http://schemas.microsoft.com/office/powerpoint/2010/main" val="17775779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3EFC8DB4-1EC7-F744-90E6-4C53DC775A7C}"/>
              </a:ext>
            </a:extLst>
          </p:cNvPr>
          <p:cNvCxnSpPr>
            <a:cxnSpLocks/>
          </p:cNvCxnSpPr>
          <p:nvPr/>
        </p:nvCxnSpPr>
        <p:spPr>
          <a:xfrm>
            <a:off x="1639996" y="1368514"/>
            <a:ext cx="1876927" cy="0"/>
          </a:xfrm>
          <a:prstGeom prst="line">
            <a:avLst/>
          </a:prstGeom>
          <a:ln w="76200">
            <a:solidFill>
              <a:schemeClr val="tx2"/>
            </a:solidFill>
          </a:ln>
        </p:spPr>
        <p:style>
          <a:lnRef idx="1">
            <a:schemeClr val="accent1"/>
          </a:lnRef>
          <a:fillRef idx="0">
            <a:schemeClr val="accent1"/>
          </a:fillRef>
          <a:effectRef idx="0">
            <a:schemeClr val="accent1"/>
          </a:effectRef>
          <a:fontRef idx="minor">
            <a:schemeClr val="tx1"/>
          </a:fontRef>
        </p:style>
      </p:cxnSp>
      <p:sp>
        <p:nvSpPr>
          <p:cNvPr id="6" name="Title 1">
            <a:extLst>
              <a:ext uri="{FF2B5EF4-FFF2-40B4-BE49-F238E27FC236}">
                <a16:creationId xmlns:a16="http://schemas.microsoft.com/office/drawing/2014/main" id="{6ADA5FF6-2063-224C-BA48-E5338A3BF744}"/>
              </a:ext>
            </a:extLst>
          </p:cNvPr>
          <p:cNvSpPr>
            <a:spLocks noGrp="1"/>
          </p:cNvSpPr>
          <p:nvPr>
            <p:ph type="ctrTitle"/>
          </p:nvPr>
        </p:nvSpPr>
        <p:spPr>
          <a:xfrm>
            <a:off x="1358775" y="540372"/>
            <a:ext cx="7189802" cy="553998"/>
          </a:xfrm>
        </p:spPr>
        <p:txBody>
          <a:bodyPr lIns="288000" rIns="288000"/>
          <a:lstStyle/>
          <a:p>
            <a:pPr algn="l"/>
            <a:r>
              <a:rPr lang="en-US" sz="4000" b="1">
                <a:latin typeface="+mn-lt"/>
              </a:rPr>
              <a:t>College</a:t>
            </a:r>
          </a:p>
        </p:txBody>
      </p:sp>
      <p:sp>
        <p:nvSpPr>
          <p:cNvPr id="8" name="TextBox 7">
            <a:extLst>
              <a:ext uri="{FF2B5EF4-FFF2-40B4-BE49-F238E27FC236}">
                <a16:creationId xmlns:a16="http://schemas.microsoft.com/office/drawing/2014/main" id="{572370CB-9733-2946-8136-F0DB99E54D0D}"/>
              </a:ext>
            </a:extLst>
          </p:cNvPr>
          <p:cNvSpPr txBox="1"/>
          <p:nvPr/>
        </p:nvSpPr>
        <p:spPr>
          <a:xfrm>
            <a:off x="1494709" y="1864989"/>
            <a:ext cx="10564359" cy="2246769"/>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
                <a:srgbClr val="FF0000"/>
              </a:buClr>
              <a:buSzTx/>
              <a:buFont typeface="Wingdings" pitchFamily="2" charset="2"/>
              <a:buChar char="§"/>
              <a:tabLst/>
              <a:defRPr/>
            </a:pPr>
            <a:endParaRPr kumimoji="0" lang="en-GB" sz="2800" b="0" i="0" u="none" strike="noStrike" kern="1200" cap="none" spc="0" normalizeH="0" baseline="0" noProof="0">
              <a:ln>
                <a:noFill/>
              </a:ln>
              <a:solidFill>
                <a:srgbClr val="272928"/>
              </a:solidFill>
              <a:effectLst/>
              <a:uLnTx/>
              <a:uFillTx/>
              <a:latin typeface="Arial" panose="020B0604020202020204"/>
              <a:ea typeface="+mn-ea"/>
              <a:cs typeface="+mn-cs"/>
            </a:endParaRPr>
          </a:p>
          <a:p>
            <a:pPr marL="800100" marR="0" lvl="1" indent="-342900" algn="l" defTabSz="914400" rtl="0" eaLnBrk="1" fontAlgn="auto" latinLnBrk="0" hangingPunct="1">
              <a:lnSpc>
                <a:spcPct val="100000"/>
              </a:lnSpc>
              <a:spcBef>
                <a:spcPts val="0"/>
              </a:spcBef>
              <a:spcAft>
                <a:spcPts val="0"/>
              </a:spcAft>
              <a:buClr>
                <a:srgbClr val="FF0000"/>
              </a:buClr>
              <a:buSzTx/>
              <a:buFont typeface="Wingdings" pitchFamily="2" charset="2"/>
              <a:buChar char="§"/>
              <a:tabLst/>
              <a:defRPr/>
            </a:pPr>
            <a:endParaRPr kumimoji="0" lang="en-GB" sz="2800" b="0" i="0" u="none" strike="noStrike" kern="1200" cap="none" spc="0" normalizeH="0" baseline="0" noProof="0">
              <a:ln>
                <a:noFill/>
              </a:ln>
              <a:solidFill>
                <a:srgbClr val="272928"/>
              </a:solidFill>
              <a:effectLst/>
              <a:uLnTx/>
              <a:uFillTx/>
              <a:latin typeface="Arial" panose="020B0604020202020204"/>
              <a:ea typeface="+mn-ea"/>
              <a:cs typeface="+mn-cs"/>
            </a:endParaRPr>
          </a:p>
          <a:p>
            <a:pPr marL="342900" marR="0" lvl="0" indent="-342900" algn="l" defTabSz="914400" rtl="0" eaLnBrk="1" fontAlgn="auto" latinLnBrk="0" hangingPunct="1">
              <a:lnSpc>
                <a:spcPct val="100000"/>
              </a:lnSpc>
              <a:spcBef>
                <a:spcPts val="0"/>
              </a:spcBef>
              <a:spcAft>
                <a:spcPts val="0"/>
              </a:spcAft>
              <a:buClr>
                <a:srgbClr val="FF0000"/>
              </a:buClr>
              <a:buSzTx/>
              <a:buFont typeface="Wingdings" pitchFamily="2" charset="2"/>
              <a:buChar char="§"/>
              <a:tabLst/>
              <a:defRPr/>
            </a:pPr>
            <a:endParaRPr kumimoji="0" lang="en-GB" sz="2800" b="0" i="0" u="none" strike="noStrike" kern="1200" cap="none" spc="0" normalizeH="0" baseline="0" noProof="0">
              <a:ln>
                <a:noFill/>
              </a:ln>
              <a:solidFill>
                <a:srgbClr val="272928"/>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
                <a:srgbClr val="FF0000"/>
              </a:buClr>
              <a:buSzTx/>
              <a:buFontTx/>
              <a:buNone/>
              <a:tabLst/>
              <a:defRPr/>
            </a:pPr>
            <a:endParaRPr kumimoji="0" lang="en-GB" sz="2800" b="0" i="0" u="none" strike="noStrike" kern="1200" cap="none" spc="0" normalizeH="0" baseline="0" noProof="0">
              <a:ln>
                <a:noFill/>
              </a:ln>
              <a:solidFill>
                <a:srgbClr val="272928"/>
              </a:solidFill>
              <a:effectLst/>
              <a:uLnTx/>
              <a:uFillTx/>
              <a:latin typeface="Arial" panose="020B0604020202020204"/>
              <a:ea typeface="+mn-ea"/>
              <a:cs typeface="+mn-cs"/>
            </a:endParaRPr>
          </a:p>
          <a:p>
            <a:pPr marL="342900" marR="0" lvl="0" indent="-342900" algn="l" defTabSz="914400" rtl="0" eaLnBrk="1" fontAlgn="auto" latinLnBrk="0" hangingPunct="1">
              <a:lnSpc>
                <a:spcPct val="100000"/>
              </a:lnSpc>
              <a:spcBef>
                <a:spcPts val="0"/>
              </a:spcBef>
              <a:spcAft>
                <a:spcPts val="0"/>
              </a:spcAft>
              <a:buClr>
                <a:srgbClr val="FF0000"/>
              </a:buClr>
              <a:buSzTx/>
              <a:buFont typeface="Wingdings" pitchFamily="2" charset="2"/>
              <a:buChar char="§"/>
              <a:tabLst/>
              <a:defRPr/>
            </a:pPr>
            <a:endParaRPr kumimoji="0" lang="en-GB" sz="2800" b="0" i="0" u="none" strike="noStrike" kern="1200" cap="none" spc="0" normalizeH="0" baseline="0" noProof="0">
              <a:ln>
                <a:noFill/>
              </a:ln>
              <a:solidFill>
                <a:srgbClr val="272928"/>
              </a:solidFill>
              <a:effectLst/>
              <a:uLnTx/>
              <a:uFillTx/>
              <a:latin typeface="Arial" panose="020B0604020202020204"/>
              <a:ea typeface="+mn-ea"/>
              <a:cs typeface="+mn-cs"/>
            </a:endParaRPr>
          </a:p>
        </p:txBody>
      </p:sp>
      <p:sp>
        <p:nvSpPr>
          <p:cNvPr id="2" name="Rectangle 1">
            <a:extLst>
              <a:ext uri="{FF2B5EF4-FFF2-40B4-BE49-F238E27FC236}">
                <a16:creationId xmlns:a16="http://schemas.microsoft.com/office/drawing/2014/main" id="{8D9ACC97-29A2-0E44-8CB0-8233CFEFCF1A}"/>
              </a:ext>
            </a:extLst>
          </p:cNvPr>
          <p:cNvSpPr/>
          <p:nvPr/>
        </p:nvSpPr>
        <p:spPr>
          <a:xfrm>
            <a:off x="1617785" y="2684585"/>
            <a:ext cx="3798277" cy="574430"/>
          </a:xfrm>
          <a:prstGeom prst="rect">
            <a:avLst/>
          </a:prstGeom>
          <a:solidFill>
            <a:srgbClr val="D02C27"/>
          </a:solidFill>
          <a:ln>
            <a:solidFill>
              <a:srgbClr val="D02C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srgbClr val="FFFFFF"/>
                </a:solidFill>
                <a:effectLst/>
                <a:uLnTx/>
                <a:uFillTx/>
                <a:latin typeface="Arial" panose="020B0604020202020204"/>
                <a:ea typeface="+mn-ea"/>
                <a:cs typeface="+mn-cs"/>
              </a:rPr>
              <a:t>College to University</a:t>
            </a:r>
          </a:p>
        </p:txBody>
      </p:sp>
      <p:grpSp>
        <p:nvGrpSpPr>
          <p:cNvPr id="16" name="Group 15">
            <a:extLst>
              <a:ext uri="{FF2B5EF4-FFF2-40B4-BE49-F238E27FC236}">
                <a16:creationId xmlns:a16="http://schemas.microsoft.com/office/drawing/2014/main" id="{F681D7F6-D78E-004A-802A-1AFF7B39AE5F}"/>
              </a:ext>
            </a:extLst>
          </p:cNvPr>
          <p:cNvGrpSpPr/>
          <p:nvPr/>
        </p:nvGrpSpPr>
        <p:grpSpPr>
          <a:xfrm>
            <a:off x="2801801" y="3094848"/>
            <a:ext cx="7047467" cy="3195084"/>
            <a:chOff x="2484344" y="3429000"/>
            <a:chExt cx="7047467" cy="3195084"/>
          </a:xfrm>
        </p:grpSpPr>
        <p:sp>
          <p:nvSpPr>
            <p:cNvPr id="3" name="Rectangle 2">
              <a:extLst>
                <a:ext uri="{FF2B5EF4-FFF2-40B4-BE49-F238E27FC236}">
                  <a16:creationId xmlns:a16="http://schemas.microsoft.com/office/drawing/2014/main" id="{B43B5AB5-441F-4A41-AAED-F4855BDCD88D}"/>
                </a:ext>
              </a:extLst>
            </p:cNvPr>
            <p:cNvSpPr/>
            <p:nvPr/>
          </p:nvSpPr>
          <p:spPr>
            <a:xfrm>
              <a:off x="2484344" y="3429000"/>
              <a:ext cx="2625969" cy="31417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srgbClr val="FF0000"/>
                  </a:solidFill>
                  <a:effectLst/>
                  <a:uLnTx/>
                  <a:uFillTx/>
                  <a:latin typeface="Arial" panose="020B0604020202020204"/>
                  <a:ea typeface="+mn-ea"/>
                  <a:cs typeface="+mn-cs"/>
                </a:rPr>
                <a:t>Access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srgbClr val="FF0000"/>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srgbClr val="FF0000"/>
                  </a:solidFill>
                  <a:effectLst/>
                  <a:uLnTx/>
                  <a:uFillTx/>
                  <a:latin typeface="Arial" panose="020B0604020202020204"/>
                  <a:ea typeface="+mn-ea"/>
                  <a:cs typeface="+mn-cs"/>
                </a:rPr>
                <a:t>HNC</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srgbClr val="FF0000"/>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srgbClr val="FF0000"/>
                  </a:solidFill>
                  <a:effectLst/>
                  <a:uLnTx/>
                  <a:uFillTx/>
                  <a:latin typeface="Arial" panose="020B0604020202020204"/>
                  <a:ea typeface="+mn-ea"/>
                  <a:cs typeface="+mn-cs"/>
                </a:rPr>
                <a:t>HND</a:t>
              </a:r>
            </a:p>
          </p:txBody>
        </p:sp>
        <p:sp>
          <p:nvSpPr>
            <p:cNvPr id="10" name="Rectangle 9">
              <a:extLst>
                <a:ext uri="{FF2B5EF4-FFF2-40B4-BE49-F238E27FC236}">
                  <a16:creationId xmlns:a16="http://schemas.microsoft.com/office/drawing/2014/main" id="{5F6A3B64-9F7F-EC40-B18F-AB0FF1977F9D}"/>
                </a:ext>
              </a:extLst>
            </p:cNvPr>
            <p:cNvSpPr/>
            <p:nvPr/>
          </p:nvSpPr>
          <p:spPr>
            <a:xfrm>
              <a:off x="6905842" y="3482299"/>
              <a:ext cx="2625969" cy="31417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srgbClr val="FF0000"/>
                  </a:solidFill>
                  <a:effectLst/>
                  <a:uLnTx/>
                  <a:uFillTx/>
                  <a:latin typeface="Arial" panose="020B0604020202020204"/>
                  <a:ea typeface="+mn-ea"/>
                  <a:cs typeface="+mn-cs"/>
                </a:rPr>
                <a:t>1</a:t>
              </a:r>
              <a:r>
                <a:rPr kumimoji="0" lang="en-US" sz="3200" b="0" i="0" u="none" strike="noStrike" kern="1200" cap="none" spc="0" normalizeH="0" baseline="30000" noProof="0">
                  <a:ln>
                    <a:noFill/>
                  </a:ln>
                  <a:solidFill>
                    <a:srgbClr val="FF0000"/>
                  </a:solidFill>
                  <a:effectLst/>
                  <a:uLnTx/>
                  <a:uFillTx/>
                  <a:latin typeface="Arial" panose="020B0604020202020204"/>
                  <a:ea typeface="+mn-ea"/>
                  <a:cs typeface="+mn-cs"/>
                </a:rPr>
                <a:t>st</a:t>
              </a:r>
              <a:r>
                <a:rPr kumimoji="0" lang="en-US" sz="3200" b="0" i="0" u="none" strike="noStrike" kern="1200" cap="none" spc="0" normalizeH="0" baseline="0" noProof="0">
                  <a:ln>
                    <a:noFill/>
                  </a:ln>
                  <a:solidFill>
                    <a:srgbClr val="FF0000"/>
                  </a:solidFill>
                  <a:effectLst/>
                  <a:uLnTx/>
                  <a:uFillTx/>
                  <a:latin typeface="Arial" panose="020B0604020202020204"/>
                  <a:ea typeface="+mn-ea"/>
                  <a:cs typeface="+mn-cs"/>
                </a:rPr>
                <a:t> Year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srgbClr val="FF0000"/>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srgbClr val="FF0000"/>
                  </a:solidFill>
                  <a:effectLst/>
                  <a:uLnTx/>
                  <a:uFillTx/>
                  <a:latin typeface="Arial" panose="020B0604020202020204"/>
                  <a:ea typeface="+mn-ea"/>
                  <a:cs typeface="+mn-cs"/>
                </a:rPr>
                <a:t>2</a:t>
              </a:r>
              <a:r>
                <a:rPr kumimoji="0" lang="en-US" sz="3200" b="0" i="0" u="none" strike="noStrike" kern="1200" cap="none" spc="0" normalizeH="0" baseline="30000" noProof="0">
                  <a:ln>
                    <a:noFill/>
                  </a:ln>
                  <a:solidFill>
                    <a:srgbClr val="FF0000"/>
                  </a:solidFill>
                  <a:effectLst/>
                  <a:uLnTx/>
                  <a:uFillTx/>
                  <a:latin typeface="Arial" panose="020B0604020202020204"/>
                  <a:ea typeface="+mn-ea"/>
                  <a:cs typeface="+mn-cs"/>
                </a:rPr>
                <a:t>nd</a:t>
              </a:r>
              <a:r>
                <a:rPr kumimoji="0" lang="en-US" sz="3200" b="0" i="0" u="none" strike="noStrike" kern="1200" cap="none" spc="0" normalizeH="0" baseline="0" noProof="0">
                  <a:ln>
                    <a:noFill/>
                  </a:ln>
                  <a:solidFill>
                    <a:srgbClr val="FF0000"/>
                  </a:solidFill>
                  <a:effectLst/>
                  <a:uLnTx/>
                  <a:uFillTx/>
                  <a:latin typeface="Arial" panose="020B0604020202020204"/>
                  <a:ea typeface="+mn-ea"/>
                  <a:cs typeface="+mn-cs"/>
                </a:rPr>
                <a:t> Year</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srgbClr val="FF0000"/>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srgbClr val="FF0000"/>
                  </a:solidFill>
                  <a:effectLst/>
                  <a:uLnTx/>
                  <a:uFillTx/>
                  <a:latin typeface="Arial" panose="020B0604020202020204"/>
                  <a:ea typeface="+mn-ea"/>
                  <a:cs typeface="+mn-cs"/>
                </a:rPr>
                <a:t>3</a:t>
              </a:r>
              <a:r>
                <a:rPr kumimoji="0" lang="en-US" sz="3200" b="0" i="0" u="none" strike="noStrike" kern="1200" cap="none" spc="0" normalizeH="0" baseline="30000" noProof="0">
                  <a:ln>
                    <a:noFill/>
                  </a:ln>
                  <a:solidFill>
                    <a:srgbClr val="FF0000"/>
                  </a:solidFill>
                  <a:effectLst/>
                  <a:uLnTx/>
                  <a:uFillTx/>
                  <a:latin typeface="Arial" panose="020B0604020202020204"/>
                  <a:ea typeface="+mn-ea"/>
                  <a:cs typeface="+mn-cs"/>
                </a:rPr>
                <a:t>rd</a:t>
              </a:r>
              <a:r>
                <a:rPr kumimoji="0" lang="en-US" sz="3200" b="0" i="0" u="none" strike="noStrike" kern="1200" cap="none" spc="0" normalizeH="0" baseline="0" noProof="0">
                  <a:ln>
                    <a:noFill/>
                  </a:ln>
                  <a:solidFill>
                    <a:srgbClr val="FF0000"/>
                  </a:solidFill>
                  <a:effectLst/>
                  <a:uLnTx/>
                  <a:uFillTx/>
                  <a:latin typeface="Arial" panose="020B0604020202020204"/>
                  <a:ea typeface="+mn-ea"/>
                  <a:cs typeface="+mn-cs"/>
                </a:rPr>
                <a:t> Year</a:t>
              </a:r>
            </a:p>
          </p:txBody>
        </p:sp>
        <p:cxnSp>
          <p:nvCxnSpPr>
            <p:cNvPr id="12" name="Straight Arrow Connector 11">
              <a:extLst>
                <a:ext uri="{FF2B5EF4-FFF2-40B4-BE49-F238E27FC236}">
                  <a16:creationId xmlns:a16="http://schemas.microsoft.com/office/drawing/2014/main" id="{51045A43-2D03-B540-8E5C-2D6B77701BBE}"/>
                </a:ext>
              </a:extLst>
            </p:cNvPr>
            <p:cNvCxnSpPr>
              <a:cxnSpLocks/>
            </p:cNvCxnSpPr>
            <p:nvPr/>
          </p:nvCxnSpPr>
          <p:spPr>
            <a:xfrm>
              <a:off x="4724401" y="4111758"/>
              <a:ext cx="2450123" cy="0"/>
            </a:xfrm>
            <a:prstGeom prst="straightConnector1">
              <a:avLst/>
            </a:prstGeom>
            <a:ln w="57150">
              <a:solidFill>
                <a:srgbClr val="D02C27"/>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2D85F718-9546-A448-8828-00FB918180F3}"/>
                </a:ext>
              </a:extLst>
            </p:cNvPr>
            <p:cNvCxnSpPr>
              <a:cxnSpLocks/>
            </p:cNvCxnSpPr>
            <p:nvPr/>
          </p:nvCxnSpPr>
          <p:spPr>
            <a:xfrm>
              <a:off x="4712677" y="4999892"/>
              <a:ext cx="2450123" cy="0"/>
            </a:xfrm>
            <a:prstGeom prst="straightConnector1">
              <a:avLst/>
            </a:prstGeom>
            <a:ln w="57150">
              <a:solidFill>
                <a:srgbClr val="D02C27"/>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8B0E140B-C168-184E-A167-2853578398E2}"/>
                </a:ext>
              </a:extLst>
            </p:cNvPr>
            <p:cNvCxnSpPr>
              <a:cxnSpLocks/>
            </p:cNvCxnSpPr>
            <p:nvPr/>
          </p:nvCxnSpPr>
          <p:spPr>
            <a:xfrm>
              <a:off x="4712677" y="5996353"/>
              <a:ext cx="2450123" cy="0"/>
            </a:xfrm>
            <a:prstGeom prst="straightConnector1">
              <a:avLst/>
            </a:prstGeom>
            <a:ln w="57150">
              <a:solidFill>
                <a:srgbClr val="D02C27"/>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8" name="Group 17">
            <a:extLst>
              <a:ext uri="{FF2B5EF4-FFF2-40B4-BE49-F238E27FC236}">
                <a16:creationId xmlns:a16="http://schemas.microsoft.com/office/drawing/2014/main" id="{2DC871C5-C34A-B34F-90E2-4FC9C9E4A9A8}"/>
              </a:ext>
            </a:extLst>
          </p:cNvPr>
          <p:cNvGrpSpPr/>
          <p:nvPr/>
        </p:nvGrpSpPr>
        <p:grpSpPr>
          <a:xfrm>
            <a:off x="1494709" y="1674067"/>
            <a:ext cx="10005629" cy="4950017"/>
            <a:chOff x="1494709" y="1730688"/>
            <a:chExt cx="10005629" cy="4950017"/>
          </a:xfrm>
        </p:grpSpPr>
        <p:sp>
          <p:nvSpPr>
            <p:cNvPr id="9" name="TextBox 8">
              <a:extLst>
                <a:ext uri="{FF2B5EF4-FFF2-40B4-BE49-F238E27FC236}">
                  <a16:creationId xmlns:a16="http://schemas.microsoft.com/office/drawing/2014/main" id="{04BE96BC-8B26-8A4E-937F-BC2E32932ED6}"/>
                </a:ext>
              </a:extLst>
            </p:cNvPr>
            <p:cNvSpPr txBox="1"/>
            <p:nvPr/>
          </p:nvSpPr>
          <p:spPr>
            <a:xfrm>
              <a:off x="1494709" y="1730688"/>
              <a:ext cx="10005629" cy="378565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FF0000"/>
                </a:buClr>
                <a:buSzTx/>
                <a:buFontTx/>
                <a:buNone/>
                <a:tabLst/>
                <a:defRPr/>
              </a:pPr>
              <a:r>
                <a:rPr kumimoji="0" lang="en-GB" sz="2000" b="0" i="0" u="none" strike="noStrike" kern="1200" cap="none" spc="0" normalizeH="0" baseline="0" noProof="0">
                  <a:ln>
                    <a:noFill/>
                  </a:ln>
                  <a:solidFill>
                    <a:srgbClr val="272928"/>
                  </a:solidFill>
                  <a:effectLst/>
                  <a:uLnTx/>
                  <a:uFillTx/>
                  <a:latin typeface="Arial" panose="020B0604020202020204"/>
                  <a:ea typeface="+mn-ea"/>
                  <a:cs typeface="+mn-cs"/>
                </a:rPr>
                <a:t>1/3 of our Students come from college at ENU. This is as a result of our excellent articulation pathways from college to university. </a:t>
              </a:r>
            </a:p>
            <a:p>
              <a:pPr marL="0" marR="0" lvl="0" indent="0" algn="l" defTabSz="914400" rtl="0" eaLnBrk="1" fontAlgn="auto" latinLnBrk="0" hangingPunct="1">
                <a:lnSpc>
                  <a:spcPct val="100000"/>
                </a:lnSpc>
                <a:spcBef>
                  <a:spcPts val="0"/>
                </a:spcBef>
                <a:spcAft>
                  <a:spcPts val="0"/>
                </a:spcAft>
                <a:buClr>
                  <a:srgbClr val="FF0000"/>
                </a:buClr>
                <a:buSzTx/>
                <a:buFontTx/>
                <a:buNone/>
                <a:tabLst/>
                <a:defRPr/>
              </a:pPr>
              <a:endParaRPr kumimoji="0" lang="en-GB" sz="2000" b="0" i="0" u="none" strike="noStrike" kern="1200" cap="none" spc="0" normalizeH="0" baseline="0" noProof="0">
                <a:ln>
                  <a:noFill/>
                </a:ln>
                <a:solidFill>
                  <a:srgbClr val="272928"/>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
                  <a:srgbClr val="FF0000"/>
                </a:buClr>
                <a:buSzTx/>
                <a:buFontTx/>
                <a:buNone/>
                <a:tabLst/>
                <a:defRPr/>
              </a:pPr>
              <a:endParaRPr kumimoji="0" lang="en-GB" sz="2000" b="0" i="0" u="none" strike="noStrike" kern="1200" cap="none" spc="0" normalizeH="0" baseline="0" noProof="0">
                <a:ln>
                  <a:noFill/>
                </a:ln>
                <a:solidFill>
                  <a:srgbClr val="272928"/>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
                  <a:srgbClr val="FF0000"/>
                </a:buClr>
                <a:buSzTx/>
                <a:buFontTx/>
                <a:buNone/>
                <a:tabLst/>
                <a:defRPr/>
              </a:pPr>
              <a:endParaRPr kumimoji="0" lang="en-GB" sz="2000" b="0" i="0" u="none" strike="noStrike" kern="1200" cap="none" spc="0" normalizeH="0" baseline="0" noProof="0">
                <a:ln>
                  <a:noFill/>
                </a:ln>
                <a:solidFill>
                  <a:srgbClr val="272928"/>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
                  <a:srgbClr val="FF0000"/>
                </a:buClr>
                <a:buSzTx/>
                <a:buFontTx/>
                <a:buNone/>
                <a:tabLst/>
                <a:defRPr/>
              </a:pPr>
              <a:endParaRPr kumimoji="0" lang="en-GB" sz="2800" b="0" i="0" u="none" strike="noStrike" kern="1200" cap="none" spc="0" normalizeH="0" baseline="0" noProof="0">
                <a:ln>
                  <a:noFill/>
                </a:ln>
                <a:solidFill>
                  <a:srgbClr val="272928"/>
                </a:solidFill>
                <a:effectLst/>
                <a:uLnTx/>
                <a:uFillTx/>
                <a:latin typeface="Arial" panose="020B0604020202020204"/>
                <a:ea typeface="+mn-ea"/>
                <a:cs typeface="+mn-cs"/>
              </a:endParaRPr>
            </a:p>
            <a:p>
              <a:pPr marL="800100" marR="0" lvl="1" indent="-342900" algn="l" defTabSz="914400" rtl="0" eaLnBrk="1" fontAlgn="auto" latinLnBrk="0" hangingPunct="1">
                <a:lnSpc>
                  <a:spcPct val="100000"/>
                </a:lnSpc>
                <a:spcBef>
                  <a:spcPts val="0"/>
                </a:spcBef>
                <a:spcAft>
                  <a:spcPts val="0"/>
                </a:spcAft>
                <a:buClr>
                  <a:srgbClr val="FF0000"/>
                </a:buClr>
                <a:buSzTx/>
                <a:buFont typeface="Wingdings" pitchFamily="2" charset="2"/>
                <a:buChar char="§"/>
                <a:tabLst/>
                <a:defRPr/>
              </a:pPr>
              <a:endParaRPr kumimoji="0" lang="en-GB" sz="2800" b="0" i="0" u="none" strike="noStrike" kern="1200" cap="none" spc="0" normalizeH="0" baseline="0" noProof="0">
                <a:ln>
                  <a:noFill/>
                </a:ln>
                <a:solidFill>
                  <a:srgbClr val="272928"/>
                </a:solidFill>
                <a:effectLst/>
                <a:uLnTx/>
                <a:uFillTx/>
                <a:latin typeface="Arial" panose="020B0604020202020204"/>
                <a:ea typeface="+mn-ea"/>
                <a:cs typeface="+mn-cs"/>
              </a:endParaRPr>
            </a:p>
            <a:p>
              <a:pPr marL="342900" marR="0" lvl="0" indent="-342900" algn="l" defTabSz="914400" rtl="0" eaLnBrk="1" fontAlgn="auto" latinLnBrk="0" hangingPunct="1">
                <a:lnSpc>
                  <a:spcPct val="100000"/>
                </a:lnSpc>
                <a:spcBef>
                  <a:spcPts val="0"/>
                </a:spcBef>
                <a:spcAft>
                  <a:spcPts val="0"/>
                </a:spcAft>
                <a:buClr>
                  <a:srgbClr val="FF0000"/>
                </a:buClr>
                <a:buSzTx/>
                <a:buFont typeface="Wingdings" pitchFamily="2" charset="2"/>
                <a:buChar char="§"/>
                <a:tabLst/>
                <a:defRPr/>
              </a:pPr>
              <a:endParaRPr kumimoji="0" lang="en-GB" sz="2800" b="0" i="0" u="none" strike="noStrike" kern="1200" cap="none" spc="0" normalizeH="0" baseline="0" noProof="0">
                <a:ln>
                  <a:noFill/>
                </a:ln>
                <a:solidFill>
                  <a:srgbClr val="272928"/>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
                  <a:srgbClr val="FF0000"/>
                </a:buClr>
                <a:buSzTx/>
                <a:buFontTx/>
                <a:buNone/>
                <a:tabLst/>
                <a:defRPr/>
              </a:pPr>
              <a:endParaRPr kumimoji="0" lang="en-GB" sz="2800" b="0" i="0" u="none" strike="noStrike" kern="1200" cap="none" spc="0" normalizeH="0" baseline="0" noProof="0">
                <a:ln>
                  <a:noFill/>
                </a:ln>
                <a:solidFill>
                  <a:srgbClr val="272928"/>
                </a:solidFill>
                <a:effectLst/>
                <a:uLnTx/>
                <a:uFillTx/>
                <a:latin typeface="Arial" panose="020B0604020202020204"/>
                <a:ea typeface="+mn-ea"/>
                <a:cs typeface="+mn-cs"/>
              </a:endParaRPr>
            </a:p>
            <a:p>
              <a:pPr marL="342900" marR="0" lvl="0" indent="-342900" algn="l" defTabSz="914400" rtl="0" eaLnBrk="1" fontAlgn="auto" latinLnBrk="0" hangingPunct="1">
                <a:lnSpc>
                  <a:spcPct val="100000"/>
                </a:lnSpc>
                <a:spcBef>
                  <a:spcPts val="0"/>
                </a:spcBef>
                <a:spcAft>
                  <a:spcPts val="0"/>
                </a:spcAft>
                <a:buClr>
                  <a:srgbClr val="FF0000"/>
                </a:buClr>
                <a:buSzTx/>
                <a:buFont typeface="Wingdings" pitchFamily="2" charset="2"/>
                <a:buChar char="§"/>
                <a:tabLst/>
                <a:defRPr/>
              </a:pPr>
              <a:endParaRPr kumimoji="0" lang="en-GB" sz="2800" b="0" i="0" u="none" strike="noStrike" kern="1200" cap="none" spc="0" normalizeH="0" baseline="0" noProof="0">
                <a:ln>
                  <a:noFill/>
                </a:ln>
                <a:solidFill>
                  <a:srgbClr val="272928"/>
                </a:solidFill>
                <a:effectLst/>
                <a:uLnTx/>
                <a:uFillTx/>
                <a:latin typeface="Arial" panose="020B0604020202020204"/>
                <a:ea typeface="+mn-ea"/>
                <a:cs typeface="+mn-cs"/>
              </a:endParaRPr>
            </a:p>
          </p:txBody>
        </p:sp>
        <p:sp>
          <p:nvSpPr>
            <p:cNvPr id="17" name="Rectangle 16">
              <a:extLst>
                <a:ext uri="{FF2B5EF4-FFF2-40B4-BE49-F238E27FC236}">
                  <a16:creationId xmlns:a16="http://schemas.microsoft.com/office/drawing/2014/main" id="{9564AC29-2329-EE42-9C3A-98CEB92CE35C}"/>
                </a:ext>
              </a:extLst>
            </p:cNvPr>
            <p:cNvSpPr/>
            <p:nvPr/>
          </p:nvSpPr>
          <p:spPr>
            <a:xfrm>
              <a:off x="3145689" y="6024375"/>
              <a:ext cx="6215233" cy="6563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D02C27"/>
                  </a:solidFill>
                  <a:effectLst/>
                  <a:uLnTx/>
                  <a:uFillTx/>
                  <a:latin typeface="Arial" panose="020B0604020202020204"/>
                  <a:ea typeface="+mn-ea"/>
                  <a:cs typeface="+mn-cs"/>
                </a:rPr>
                <a:t>*Dependent on satisfying course entry requirements*  </a:t>
              </a:r>
            </a:p>
          </p:txBody>
        </p:sp>
      </p:grpSp>
    </p:spTree>
    <p:extLst>
      <p:ext uri="{BB962C8B-B14F-4D97-AF65-F5344CB8AC3E}">
        <p14:creationId xmlns:p14="http://schemas.microsoft.com/office/powerpoint/2010/main" val="11053482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E6CB2C03-3776-1A41-B0D1-1427F57E2BFC}"/>
              </a:ext>
            </a:extLst>
          </p:cNvPr>
          <p:cNvCxnSpPr>
            <a:cxnSpLocks/>
          </p:cNvCxnSpPr>
          <p:nvPr/>
        </p:nvCxnSpPr>
        <p:spPr>
          <a:xfrm>
            <a:off x="1476206" y="1500268"/>
            <a:ext cx="1876927" cy="0"/>
          </a:xfrm>
          <a:prstGeom prst="line">
            <a:avLst/>
          </a:prstGeom>
          <a:ln w="76200">
            <a:solidFill>
              <a:schemeClr val="tx2"/>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D0606DAA-367D-2D40-A583-29DDE7A3B851}"/>
              </a:ext>
            </a:extLst>
          </p:cNvPr>
          <p:cNvSpPr txBox="1"/>
          <p:nvPr/>
        </p:nvSpPr>
        <p:spPr>
          <a:xfrm>
            <a:off x="1412764" y="584806"/>
            <a:ext cx="577215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a:ln>
                  <a:noFill/>
                </a:ln>
                <a:solidFill>
                  <a:srgbClr val="272928"/>
                </a:solidFill>
                <a:effectLst/>
                <a:uLnTx/>
                <a:uFillTx/>
                <a:latin typeface="Calibri" panose="020F0502020204030204" pitchFamily="34" charset="0"/>
                <a:ea typeface="+mn-ea"/>
                <a:cs typeface="Calibri" panose="020F0502020204030204" pitchFamily="34" charset="0"/>
              </a:rPr>
              <a:t>Support </a:t>
            </a:r>
          </a:p>
        </p:txBody>
      </p:sp>
      <p:sp>
        <p:nvSpPr>
          <p:cNvPr id="10" name="TextBox 9">
            <a:extLst>
              <a:ext uri="{FF2B5EF4-FFF2-40B4-BE49-F238E27FC236}">
                <a16:creationId xmlns:a16="http://schemas.microsoft.com/office/drawing/2014/main" id="{C9BCD0ED-97B0-7944-B52E-65AE8EF72D5B}"/>
              </a:ext>
            </a:extLst>
          </p:cNvPr>
          <p:cNvSpPr txBox="1"/>
          <p:nvPr/>
        </p:nvSpPr>
        <p:spPr>
          <a:xfrm>
            <a:off x="1476206" y="1707845"/>
            <a:ext cx="10365105"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FF0000"/>
              </a:buClr>
              <a:buSzTx/>
              <a:buFontTx/>
              <a:buNone/>
              <a:tabLst/>
              <a:defRPr/>
            </a:pPr>
            <a:endParaRPr kumimoji="0" lang="en-GB" sz="2000" b="0" i="0" u="none" strike="noStrike" kern="1200" cap="none" spc="0" normalizeH="0" baseline="0" noProof="0">
              <a:ln>
                <a:noFill/>
              </a:ln>
              <a:solidFill>
                <a:srgbClr val="272928"/>
              </a:solidFill>
              <a:effectLst/>
              <a:uLnTx/>
              <a:uFillTx/>
              <a:latin typeface="Titillium" pitchFamily="2" charset="77"/>
              <a:ea typeface="+mn-ea"/>
              <a:cs typeface="+mn-cs"/>
            </a:endParaRPr>
          </a:p>
          <a:p>
            <a:pPr marL="342900" marR="0" lvl="0" indent="-342900" algn="l" defTabSz="914400" rtl="0" eaLnBrk="1" fontAlgn="auto" latinLnBrk="0" hangingPunct="1">
              <a:lnSpc>
                <a:spcPct val="100000"/>
              </a:lnSpc>
              <a:spcBef>
                <a:spcPts val="0"/>
              </a:spcBef>
              <a:spcAft>
                <a:spcPts val="0"/>
              </a:spcAft>
              <a:buClr>
                <a:srgbClr val="FF0000"/>
              </a:buClr>
              <a:buSzTx/>
              <a:buFont typeface="Wingdings" pitchFamily="2" charset="2"/>
              <a:buChar char="§"/>
              <a:tabLst/>
              <a:defRPr/>
            </a:pPr>
            <a:endParaRPr kumimoji="0" lang="en-GB" sz="2000" b="0" i="0" u="none" strike="noStrike" kern="1200" cap="none" spc="0" normalizeH="0" baseline="0" noProof="0">
              <a:ln>
                <a:noFill/>
              </a:ln>
              <a:solidFill>
                <a:srgbClr val="272928"/>
              </a:solidFill>
              <a:effectLst/>
              <a:uLnTx/>
              <a:uFillTx/>
              <a:latin typeface="Titillium" pitchFamily="2" charset="77"/>
              <a:ea typeface="+mn-ea"/>
              <a:cs typeface="+mn-cs"/>
            </a:endParaRPr>
          </a:p>
        </p:txBody>
      </p:sp>
      <p:sp>
        <p:nvSpPr>
          <p:cNvPr id="11" name="TextBox 10">
            <a:extLst>
              <a:ext uri="{FF2B5EF4-FFF2-40B4-BE49-F238E27FC236}">
                <a16:creationId xmlns:a16="http://schemas.microsoft.com/office/drawing/2014/main" id="{B64D7906-9E98-AB41-BFCC-1B1F02431F82}"/>
              </a:ext>
            </a:extLst>
          </p:cNvPr>
          <p:cNvSpPr txBox="1"/>
          <p:nvPr/>
        </p:nvSpPr>
        <p:spPr>
          <a:xfrm>
            <a:off x="2129883" y="1841531"/>
            <a:ext cx="8408020"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srgbClr val="272928"/>
                </a:solidFill>
                <a:effectLst/>
                <a:uLnTx/>
                <a:uFillTx/>
                <a:latin typeface="Calibri" panose="020F0502020204030204" pitchFamily="34" charset="0"/>
                <a:ea typeface="+mn-ea"/>
                <a:cs typeface="Calibri" panose="020F0502020204030204" pitchFamily="34" charset="0"/>
              </a:rPr>
              <a:t>Although University is a jump from school, there is still lots of support available for your young people.</a:t>
            </a:r>
          </a:p>
        </p:txBody>
      </p:sp>
      <p:sp>
        <p:nvSpPr>
          <p:cNvPr id="2" name="TextBox 1">
            <a:extLst>
              <a:ext uri="{FF2B5EF4-FFF2-40B4-BE49-F238E27FC236}">
                <a16:creationId xmlns:a16="http://schemas.microsoft.com/office/drawing/2014/main" id="{5675FFAF-32EB-B84D-AD04-227E649C728D}"/>
              </a:ext>
            </a:extLst>
          </p:cNvPr>
          <p:cNvSpPr txBox="1"/>
          <p:nvPr/>
        </p:nvSpPr>
        <p:spPr>
          <a:xfrm>
            <a:off x="1476206" y="3066228"/>
            <a:ext cx="9958040" cy="2308324"/>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
                <a:srgbClr val="FF0000"/>
              </a:buClr>
              <a:buSzTx/>
              <a:buFont typeface="Wingdings" pitchFamily="2" charset="2"/>
              <a:buChar char="§"/>
              <a:tabLst/>
              <a:defRPr/>
            </a:pPr>
            <a:r>
              <a:rPr kumimoji="0" lang="en-GB" sz="2400" b="0" i="0" u="none" strike="noStrike" kern="1200" cap="none" spc="0" normalizeH="0" baseline="0" noProof="0">
                <a:ln>
                  <a:noFill/>
                </a:ln>
                <a:solidFill>
                  <a:srgbClr val="272928"/>
                </a:solidFill>
                <a:effectLst/>
                <a:uLnTx/>
                <a:uFillTx/>
                <a:latin typeface="Calibri" panose="020F0502020204030204" pitchFamily="34" charset="0"/>
                <a:ea typeface="+mn-ea"/>
                <a:cs typeface="Calibri" panose="020F0502020204030204" pitchFamily="34" charset="0"/>
              </a:rPr>
              <a:t>Academic Skills &amp; Support</a:t>
            </a:r>
          </a:p>
          <a:p>
            <a:pPr marL="285750" marR="0" lvl="0" indent="-285750" algn="l" defTabSz="914400" rtl="0" eaLnBrk="1" fontAlgn="auto" latinLnBrk="0" hangingPunct="1">
              <a:lnSpc>
                <a:spcPct val="100000"/>
              </a:lnSpc>
              <a:spcBef>
                <a:spcPts val="0"/>
              </a:spcBef>
              <a:spcAft>
                <a:spcPts val="0"/>
              </a:spcAft>
              <a:buClr>
                <a:srgbClr val="FF0000"/>
              </a:buClr>
              <a:buSzTx/>
              <a:buFont typeface="Wingdings" pitchFamily="2" charset="2"/>
              <a:buChar char="§"/>
              <a:tabLst/>
              <a:defRPr/>
            </a:pPr>
            <a:r>
              <a:rPr kumimoji="0" lang="en-GB" sz="2400" b="0" i="0" u="none" strike="noStrike" kern="1200" cap="none" spc="0" normalizeH="0" baseline="0" noProof="0">
                <a:ln>
                  <a:noFill/>
                </a:ln>
                <a:solidFill>
                  <a:srgbClr val="272928"/>
                </a:solidFill>
                <a:effectLst/>
                <a:uLnTx/>
                <a:uFillTx/>
                <a:latin typeface="Calibri" panose="020F0502020204030204" pitchFamily="34" charset="0"/>
                <a:ea typeface="+mn-ea"/>
                <a:cs typeface="Calibri" panose="020F0502020204030204" pitchFamily="34" charset="0"/>
              </a:rPr>
              <a:t>Wellbeing, Disability &amp; Inclusion</a:t>
            </a:r>
          </a:p>
          <a:p>
            <a:pPr marL="285750" marR="0" lvl="0" indent="-285750" algn="l" defTabSz="914400" rtl="0" eaLnBrk="1" fontAlgn="auto" latinLnBrk="0" hangingPunct="1">
              <a:lnSpc>
                <a:spcPct val="100000"/>
              </a:lnSpc>
              <a:spcBef>
                <a:spcPts val="0"/>
              </a:spcBef>
              <a:spcAft>
                <a:spcPts val="0"/>
              </a:spcAft>
              <a:buClr>
                <a:srgbClr val="FF0000"/>
              </a:buClr>
              <a:buSzTx/>
              <a:buFont typeface="Wingdings" pitchFamily="2" charset="2"/>
              <a:buChar char="§"/>
              <a:tabLst/>
              <a:defRPr/>
            </a:pPr>
            <a:r>
              <a:rPr kumimoji="0" lang="en-GB" sz="2400" b="0" i="0" u="none" strike="noStrike" kern="1200" cap="none" spc="0" normalizeH="0" baseline="0" noProof="0">
                <a:ln>
                  <a:noFill/>
                </a:ln>
                <a:solidFill>
                  <a:srgbClr val="272928"/>
                </a:solidFill>
                <a:effectLst/>
                <a:uLnTx/>
                <a:uFillTx/>
                <a:latin typeface="Calibri" panose="020F0502020204030204" pitchFamily="34" charset="0"/>
                <a:ea typeface="+mn-ea"/>
                <a:cs typeface="Calibri" panose="020F0502020204030204" pitchFamily="34" charset="0"/>
              </a:rPr>
              <a:t>Accommodation </a:t>
            </a:r>
          </a:p>
          <a:p>
            <a:pPr marL="285750" marR="0" lvl="0" indent="-285750" algn="l" defTabSz="914400" rtl="0" eaLnBrk="1" fontAlgn="auto" latinLnBrk="0" hangingPunct="1">
              <a:lnSpc>
                <a:spcPct val="100000"/>
              </a:lnSpc>
              <a:spcBef>
                <a:spcPts val="0"/>
              </a:spcBef>
              <a:spcAft>
                <a:spcPts val="0"/>
              </a:spcAft>
              <a:buClr>
                <a:srgbClr val="FF0000"/>
              </a:buClr>
              <a:buSzTx/>
              <a:buFont typeface="Wingdings" pitchFamily="2" charset="2"/>
              <a:buChar char="§"/>
              <a:tabLst/>
              <a:defRPr/>
            </a:pPr>
            <a:r>
              <a:rPr kumimoji="0" lang="en-GB" sz="2400" b="0" i="0" u="none" strike="noStrike" kern="1200" cap="none" spc="0" normalizeH="0" baseline="0" noProof="0">
                <a:ln>
                  <a:noFill/>
                </a:ln>
                <a:solidFill>
                  <a:srgbClr val="272928"/>
                </a:solidFill>
                <a:effectLst/>
                <a:uLnTx/>
                <a:uFillTx/>
                <a:latin typeface="Calibri" panose="020F0502020204030204" pitchFamily="34" charset="0"/>
                <a:ea typeface="+mn-ea"/>
                <a:cs typeface="Calibri" panose="020F0502020204030204" pitchFamily="34" charset="0"/>
              </a:rPr>
              <a:t>Financial Support</a:t>
            </a:r>
          </a:p>
          <a:p>
            <a:pPr marL="285750" marR="0" lvl="0" indent="-285750" algn="l" defTabSz="914400" rtl="0" eaLnBrk="1" fontAlgn="auto" latinLnBrk="0" hangingPunct="1">
              <a:lnSpc>
                <a:spcPct val="100000"/>
              </a:lnSpc>
              <a:spcBef>
                <a:spcPts val="0"/>
              </a:spcBef>
              <a:spcAft>
                <a:spcPts val="0"/>
              </a:spcAft>
              <a:buClr>
                <a:srgbClr val="FF0000"/>
              </a:buClr>
              <a:buSzTx/>
              <a:buFont typeface="Wingdings" pitchFamily="2" charset="2"/>
              <a:buChar char="§"/>
              <a:tabLst/>
              <a:defRPr/>
            </a:pPr>
            <a:r>
              <a:rPr kumimoji="0" lang="en-GB" sz="2400" b="0" i="0" u="none" strike="noStrike" kern="1200" cap="none" spc="0" normalizeH="0" baseline="0" noProof="0">
                <a:ln>
                  <a:noFill/>
                </a:ln>
                <a:solidFill>
                  <a:srgbClr val="272928"/>
                </a:solidFill>
                <a:effectLst/>
                <a:uLnTx/>
                <a:uFillTx/>
                <a:latin typeface="Calibri" panose="020F0502020204030204" pitchFamily="34" charset="0"/>
                <a:ea typeface="+mn-ea"/>
                <a:cs typeface="Calibri" panose="020F0502020204030204" pitchFamily="34" charset="0"/>
              </a:rPr>
              <a:t>Widening Participation</a:t>
            </a:r>
          </a:p>
          <a:p>
            <a:pPr marL="285750" marR="0" lvl="0" indent="-285750" algn="l" defTabSz="914400" rtl="0" eaLnBrk="1" fontAlgn="auto" latinLnBrk="0" hangingPunct="1">
              <a:lnSpc>
                <a:spcPct val="100000"/>
              </a:lnSpc>
              <a:spcBef>
                <a:spcPts val="0"/>
              </a:spcBef>
              <a:spcAft>
                <a:spcPts val="0"/>
              </a:spcAft>
              <a:buClr>
                <a:srgbClr val="FF0000"/>
              </a:buClr>
              <a:buSzTx/>
              <a:buFont typeface="Wingdings" pitchFamily="2" charset="2"/>
              <a:buChar char="§"/>
              <a:tabLst/>
              <a:defRPr/>
            </a:pPr>
            <a:r>
              <a:rPr kumimoji="0" lang="en-GB" sz="2400" b="0" i="0" u="none" strike="noStrike" kern="1200" cap="none" spc="0" normalizeH="0" baseline="0" noProof="0">
                <a:ln>
                  <a:noFill/>
                </a:ln>
                <a:solidFill>
                  <a:srgbClr val="272928"/>
                </a:solidFill>
                <a:effectLst/>
                <a:uLnTx/>
                <a:uFillTx/>
                <a:latin typeface="Calibri" panose="020F0502020204030204" pitchFamily="34" charset="0"/>
                <a:ea typeface="+mn-ea"/>
                <a:cs typeface="Calibri" panose="020F0502020204030204" pitchFamily="34" charset="0"/>
              </a:rPr>
              <a:t>Career &amp; Graduate Employment </a:t>
            </a:r>
          </a:p>
        </p:txBody>
      </p:sp>
    </p:spTree>
    <p:extLst>
      <p:ext uri="{BB962C8B-B14F-4D97-AF65-F5344CB8AC3E}">
        <p14:creationId xmlns:p14="http://schemas.microsoft.com/office/powerpoint/2010/main" val="14721330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E6CB2C03-3776-1A41-B0D1-1427F57E2BFC}"/>
              </a:ext>
            </a:extLst>
          </p:cNvPr>
          <p:cNvCxnSpPr>
            <a:cxnSpLocks/>
          </p:cNvCxnSpPr>
          <p:nvPr/>
        </p:nvCxnSpPr>
        <p:spPr>
          <a:xfrm>
            <a:off x="1476206" y="1292723"/>
            <a:ext cx="1876927" cy="0"/>
          </a:xfrm>
          <a:prstGeom prst="line">
            <a:avLst/>
          </a:prstGeom>
          <a:ln w="76200">
            <a:solidFill>
              <a:schemeClr val="tx2"/>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D0606DAA-367D-2D40-A583-29DDE7A3B851}"/>
              </a:ext>
            </a:extLst>
          </p:cNvPr>
          <p:cNvSpPr txBox="1"/>
          <p:nvPr/>
        </p:nvSpPr>
        <p:spPr>
          <a:xfrm>
            <a:off x="1476206" y="353221"/>
            <a:ext cx="7258219"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a:ln>
                  <a:noFill/>
                </a:ln>
                <a:solidFill>
                  <a:srgbClr val="272928"/>
                </a:solidFill>
                <a:effectLst/>
                <a:uLnTx/>
                <a:uFillTx/>
                <a:latin typeface="Calibri" panose="020F0502020204030204" pitchFamily="34" charset="0"/>
                <a:ea typeface="+mn-ea"/>
                <a:cs typeface="Calibri" panose="020F0502020204030204" pitchFamily="34" charset="0"/>
              </a:rPr>
              <a:t>Encouraging Next Steps </a:t>
            </a:r>
          </a:p>
        </p:txBody>
      </p:sp>
      <p:sp>
        <p:nvSpPr>
          <p:cNvPr id="11" name="TextBox 10">
            <a:extLst>
              <a:ext uri="{FF2B5EF4-FFF2-40B4-BE49-F238E27FC236}">
                <a16:creationId xmlns:a16="http://schemas.microsoft.com/office/drawing/2014/main" id="{0ABA0D55-E5F4-EC47-B302-2FE09A16CA9B}"/>
              </a:ext>
            </a:extLst>
          </p:cNvPr>
          <p:cNvSpPr txBox="1"/>
          <p:nvPr/>
        </p:nvSpPr>
        <p:spPr>
          <a:xfrm>
            <a:off x="1099562" y="1910493"/>
            <a:ext cx="7449015"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srgbClr val="272928"/>
                </a:solidFill>
                <a:effectLst/>
                <a:uLnTx/>
                <a:uFillTx/>
                <a:latin typeface="Calibri" panose="020F0502020204030204" pitchFamily="34" charset="0"/>
                <a:ea typeface="+mn-ea"/>
                <a:cs typeface="Calibri" panose="020F0502020204030204" pitchFamily="34" charset="0"/>
              </a:rPr>
              <a:t>Good resources &amp; information for parents/carers on university:  </a:t>
            </a:r>
          </a:p>
        </p:txBody>
      </p:sp>
      <p:sp>
        <p:nvSpPr>
          <p:cNvPr id="2" name="TextBox 1">
            <a:extLst>
              <a:ext uri="{FF2B5EF4-FFF2-40B4-BE49-F238E27FC236}">
                <a16:creationId xmlns:a16="http://schemas.microsoft.com/office/drawing/2014/main" id="{08E275AA-F60C-4146-8ED1-DC3BD94B4219}"/>
              </a:ext>
            </a:extLst>
          </p:cNvPr>
          <p:cNvSpPr txBox="1"/>
          <p:nvPr/>
        </p:nvSpPr>
        <p:spPr>
          <a:xfrm>
            <a:off x="1476206" y="2528322"/>
            <a:ext cx="9534293" cy="3693319"/>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Wingdings" pitchFamily="2" charset="2"/>
              <a:buChar char="§"/>
              <a:tabLst/>
              <a:defRPr/>
            </a:pPr>
            <a:r>
              <a:rPr kumimoji="0" lang="en-GB" sz="1800" b="0" i="0" u="none" strike="noStrike" kern="1200" cap="none" spc="0" normalizeH="0" baseline="0" noProof="0">
                <a:ln>
                  <a:noFill/>
                </a:ln>
                <a:solidFill>
                  <a:srgbClr val="272928"/>
                </a:solidFill>
                <a:effectLst/>
                <a:uLnTx/>
                <a:uFillTx/>
                <a:latin typeface="Arial" panose="020B0604020202020204"/>
                <a:ea typeface="+mn-ea"/>
                <a:cs typeface="+mn-cs"/>
              </a:rPr>
              <a:t>UCAS (University application platform)</a:t>
            </a:r>
          </a:p>
          <a:p>
            <a:pPr marL="742950" marR="0" lvl="1" indent="-285750" algn="l" defTabSz="914400" rtl="0" eaLnBrk="1" fontAlgn="auto" latinLnBrk="0" hangingPunct="1">
              <a:lnSpc>
                <a:spcPct val="100000"/>
              </a:lnSpc>
              <a:spcBef>
                <a:spcPts val="0"/>
              </a:spcBef>
              <a:spcAft>
                <a:spcPts val="0"/>
              </a:spcAft>
              <a:buClrTx/>
              <a:buSzTx/>
              <a:buFont typeface="Wingdings" pitchFamily="2" charset="2"/>
              <a:buChar char="§"/>
              <a:tabLst/>
              <a:defRPr/>
            </a:pPr>
            <a:r>
              <a:rPr kumimoji="0" lang="en-GB" sz="1800" b="0" i="0" u="none" strike="noStrike" kern="1200" cap="none" spc="0" normalizeH="0" baseline="0" noProof="0">
                <a:ln>
                  <a:noFill/>
                </a:ln>
                <a:solidFill>
                  <a:srgbClr val="272928"/>
                </a:solidFill>
                <a:effectLst/>
                <a:uLnTx/>
                <a:uFillTx/>
                <a:latin typeface="Arial" panose="020B0604020202020204"/>
                <a:ea typeface="+mn-ea"/>
                <a:cs typeface="+mn-cs"/>
                <a:hlinkClick r:id="rId2"/>
              </a:rPr>
              <a:t>https://www.ucas.com/undergraduate/applying-university/ucas-undergraduate-advice-parents-and-guardians</a:t>
            </a:r>
            <a:r>
              <a:rPr kumimoji="0" lang="en-GB" sz="1800" b="0" i="0" u="none" strike="noStrike" kern="1200" cap="none" spc="0" normalizeH="0" baseline="0" noProof="0">
                <a:ln>
                  <a:noFill/>
                </a:ln>
                <a:solidFill>
                  <a:srgbClr val="272928"/>
                </a:solidFill>
                <a:effectLst/>
                <a:uLnTx/>
                <a:uFillTx/>
                <a:latin typeface="Arial" panose="020B0604020202020204"/>
                <a:ea typeface="+mn-ea"/>
                <a:cs typeface="+mn-cs"/>
              </a:rPr>
              <a:t> </a:t>
            </a:r>
          </a:p>
          <a:p>
            <a:pPr marL="285750" marR="0" lvl="0" indent="-285750" algn="l" defTabSz="914400" rtl="0" eaLnBrk="1" fontAlgn="auto" latinLnBrk="0" hangingPunct="1">
              <a:lnSpc>
                <a:spcPct val="100000"/>
              </a:lnSpc>
              <a:spcBef>
                <a:spcPts val="0"/>
              </a:spcBef>
              <a:spcAft>
                <a:spcPts val="0"/>
              </a:spcAft>
              <a:buClrTx/>
              <a:buSzTx/>
              <a:buFont typeface="Wingdings" pitchFamily="2" charset="2"/>
              <a:buChar char="§"/>
              <a:tabLst/>
              <a:defRPr/>
            </a:pPr>
            <a:endParaRPr kumimoji="0" lang="en-GB" sz="1800" b="0" i="0" u="none" strike="noStrike" kern="1200" cap="none" spc="0" normalizeH="0" baseline="0" noProof="0">
              <a:ln>
                <a:noFill/>
              </a:ln>
              <a:solidFill>
                <a:srgbClr val="272928"/>
              </a:solidFill>
              <a:effectLst/>
              <a:uLnTx/>
              <a:uFillTx/>
              <a:latin typeface="Arial" panose="020B060402020202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itchFamily="2" charset="2"/>
              <a:buChar char="§"/>
              <a:tabLst/>
              <a:defRPr/>
            </a:pPr>
            <a:r>
              <a:rPr kumimoji="0" lang="en-GB" sz="1800" b="0" i="0" u="none" strike="noStrike" kern="1200" cap="none" spc="0" normalizeH="0" baseline="0" noProof="0">
                <a:ln>
                  <a:noFill/>
                </a:ln>
                <a:solidFill>
                  <a:srgbClr val="272928"/>
                </a:solidFill>
                <a:effectLst/>
                <a:uLnTx/>
                <a:uFillTx/>
                <a:latin typeface="Arial" panose="020B0604020202020204"/>
                <a:ea typeface="+mn-ea"/>
                <a:cs typeface="+mn-cs"/>
              </a:rPr>
              <a:t>My World of Work (for career exploration)</a:t>
            </a:r>
          </a:p>
          <a:p>
            <a:pPr marL="742950" marR="0" lvl="1" indent="-285750" algn="l" defTabSz="914400" rtl="0" eaLnBrk="1" fontAlgn="auto" latinLnBrk="0" hangingPunct="1">
              <a:lnSpc>
                <a:spcPct val="100000"/>
              </a:lnSpc>
              <a:spcBef>
                <a:spcPts val="0"/>
              </a:spcBef>
              <a:spcAft>
                <a:spcPts val="0"/>
              </a:spcAft>
              <a:buClrTx/>
              <a:buSzTx/>
              <a:buFont typeface="Wingdings" pitchFamily="2" charset="2"/>
              <a:buChar char="§"/>
              <a:tabLst/>
              <a:defRPr/>
            </a:pPr>
            <a:r>
              <a:rPr kumimoji="0" lang="en-GB" sz="1800" b="0" i="0" u="none" strike="noStrike" kern="1200" cap="none" spc="0" normalizeH="0" baseline="0" noProof="0">
                <a:ln>
                  <a:noFill/>
                </a:ln>
                <a:solidFill>
                  <a:srgbClr val="272928"/>
                </a:solidFill>
                <a:effectLst/>
                <a:uLnTx/>
                <a:uFillTx/>
                <a:latin typeface="Arial" panose="020B0604020202020204"/>
                <a:ea typeface="+mn-ea"/>
                <a:cs typeface="+mn-cs"/>
                <a:hlinkClick r:id="rId3"/>
              </a:rPr>
              <a:t>https://www.myworldofwork.co.uk/parents/topics</a:t>
            </a:r>
            <a:r>
              <a:rPr kumimoji="0" lang="en-GB" sz="1800" b="0" i="0" u="none" strike="noStrike" kern="1200" cap="none" spc="0" normalizeH="0" baseline="0" noProof="0">
                <a:ln>
                  <a:noFill/>
                </a:ln>
                <a:solidFill>
                  <a:srgbClr val="272928"/>
                </a:solidFill>
                <a:effectLst/>
                <a:uLnTx/>
                <a:uFillTx/>
                <a:latin typeface="Arial" panose="020B0604020202020204"/>
                <a:ea typeface="+mn-ea"/>
                <a:cs typeface="+mn-cs"/>
              </a:rPr>
              <a:t> </a:t>
            </a:r>
          </a:p>
          <a:p>
            <a:pPr marL="742950" marR="0" lvl="1" indent="-285750" algn="l" defTabSz="914400" rtl="0" eaLnBrk="1" fontAlgn="auto" latinLnBrk="0" hangingPunct="1">
              <a:lnSpc>
                <a:spcPct val="100000"/>
              </a:lnSpc>
              <a:spcBef>
                <a:spcPts val="0"/>
              </a:spcBef>
              <a:spcAft>
                <a:spcPts val="0"/>
              </a:spcAft>
              <a:buClrTx/>
              <a:buSzTx/>
              <a:buFont typeface="Wingdings" pitchFamily="2" charset="2"/>
              <a:buChar char="§"/>
              <a:tabLst/>
              <a:defRPr/>
            </a:pPr>
            <a:endParaRPr kumimoji="0" lang="en-GB" sz="1800" b="0" i="0" u="none" strike="noStrike" kern="1200" cap="none" spc="0" normalizeH="0" baseline="0" noProof="0">
              <a:ln>
                <a:noFill/>
              </a:ln>
              <a:solidFill>
                <a:srgbClr val="272928"/>
              </a:solidFill>
              <a:effectLst/>
              <a:uLnTx/>
              <a:uFillTx/>
              <a:latin typeface="Arial" panose="020B060402020202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itchFamily="2" charset="2"/>
              <a:buChar char="§"/>
              <a:tabLst/>
              <a:defRPr/>
            </a:pPr>
            <a:r>
              <a:rPr kumimoji="0" lang="en-GB" sz="1800" b="0" i="0" u="none" strike="noStrike" kern="1200" cap="none" spc="0" normalizeH="0" baseline="0" noProof="0">
                <a:ln>
                  <a:noFill/>
                </a:ln>
                <a:solidFill>
                  <a:srgbClr val="272928"/>
                </a:solidFill>
                <a:effectLst/>
                <a:uLnTx/>
                <a:uFillTx/>
                <a:latin typeface="Arial" panose="020B0604020202020204"/>
                <a:ea typeface="+mn-ea"/>
                <a:cs typeface="+mn-cs"/>
              </a:rPr>
              <a:t>SAAS (student funding information)</a:t>
            </a:r>
          </a:p>
          <a:p>
            <a:pPr marL="742950" marR="0" lvl="1" indent="-285750" algn="l" defTabSz="914400" rtl="0" eaLnBrk="1" fontAlgn="auto" latinLnBrk="0" hangingPunct="1">
              <a:lnSpc>
                <a:spcPct val="100000"/>
              </a:lnSpc>
              <a:spcBef>
                <a:spcPts val="0"/>
              </a:spcBef>
              <a:spcAft>
                <a:spcPts val="0"/>
              </a:spcAft>
              <a:buClrTx/>
              <a:buSzTx/>
              <a:buFont typeface="Wingdings" pitchFamily="2" charset="2"/>
              <a:buChar char="§"/>
              <a:tabLst/>
              <a:defRPr/>
            </a:pPr>
            <a:r>
              <a:rPr kumimoji="0" lang="en-GB" sz="1800" b="0" i="0" u="none" strike="noStrike" kern="1200" cap="none" spc="0" normalizeH="0" baseline="0" noProof="0">
                <a:ln>
                  <a:noFill/>
                </a:ln>
                <a:solidFill>
                  <a:srgbClr val="272928"/>
                </a:solidFill>
                <a:effectLst/>
                <a:uLnTx/>
                <a:uFillTx/>
                <a:latin typeface="Arial" panose="020B0604020202020204"/>
                <a:ea typeface="+mn-ea"/>
                <a:cs typeface="+mn-cs"/>
                <a:hlinkClick r:id="rId4"/>
              </a:rPr>
              <a:t>https://www.saas.gov.uk/need-to-know/parent-and-carer-information</a:t>
            </a:r>
            <a:r>
              <a:rPr kumimoji="0" lang="en-GB" sz="1800" b="0" i="0" u="none" strike="noStrike" kern="1200" cap="none" spc="0" normalizeH="0" baseline="0" noProof="0">
                <a:ln>
                  <a:noFill/>
                </a:ln>
                <a:solidFill>
                  <a:srgbClr val="272928"/>
                </a:solidFill>
                <a:effectLst/>
                <a:uLnTx/>
                <a:uFillTx/>
                <a:latin typeface="Arial" panose="020B0604020202020204"/>
                <a:ea typeface="+mn-ea"/>
                <a:cs typeface="+mn-cs"/>
              </a:rPr>
              <a:t> </a:t>
            </a:r>
          </a:p>
          <a:p>
            <a:pPr marL="742950" marR="0" lvl="1" indent="-285750" algn="l" defTabSz="914400" rtl="0" eaLnBrk="1" fontAlgn="auto" latinLnBrk="0" hangingPunct="1">
              <a:lnSpc>
                <a:spcPct val="100000"/>
              </a:lnSpc>
              <a:spcBef>
                <a:spcPts val="0"/>
              </a:spcBef>
              <a:spcAft>
                <a:spcPts val="0"/>
              </a:spcAft>
              <a:buClrTx/>
              <a:buSzTx/>
              <a:buFont typeface="Wingdings" pitchFamily="2" charset="2"/>
              <a:buChar char="§"/>
              <a:tabLst/>
              <a:defRPr/>
            </a:pPr>
            <a:endParaRPr kumimoji="0" lang="en-GB" sz="1800" b="0" i="0" u="none" strike="noStrike" kern="1200" cap="none" spc="0" normalizeH="0" baseline="0" noProof="0">
              <a:ln>
                <a:noFill/>
              </a:ln>
              <a:solidFill>
                <a:srgbClr val="272928"/>
              </a:solidFill>
              <a:effectLst/>
              <a:uLnTx/>
              <a:uFillTx/>
              <a:latin typeface="Arial" panose="020B060402020202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itchFamily="2" charset="2"/>
              <a:buChar char="§"/>
              <a:tabLst/>
              <a:defRPr/>
            </a:pPr>
            <a:r>
              <a:rPr kumimoji="0" lang="en-GB" sz="1800" b="0" i="0" u="none" strike="noStrike" kern="1200" cap="none" spc="0" normalizeH="0" baseline="0" noProof="0">
                <a:ln>
                  <a:noFill/>
                </a:ln>
                <a:solidFill>
                  <a:srgbClr val="272928"/>
                </a:solidFill>
                <a:effectLst/>
                <a:uLnTx/>
                <a:uFillTx/>
                <a:latin typeface="Arial" panose="020B0604020202020204"/>
                <a:ea typeface="+mn-ea"/>
                <a:cs typeface="+mn-cs"/>
              </a:rPr>
              <a:t>University or college virtual open days &amp; information events </a:t>
            </a:r>
          </a:p>
          <a:p>
            <a:pPr marL="285750" marR="0" lvl="0" indent="-285750" algn="l" defTabSz="914400" rtl="0" eaLnBrk="1" fontAlgn="auto" latinLnBrk="0" hangingPunct="1">
              <a:lnSpc>
                <a:spcPct val="100000"/>
              </a:lnSpc>
              <a:spcBef>
                <a:spcPts val="0"/>
              </a:spcBef>
              <a:spcAft>
                <a:spcPts val="0"/>
              </a:spcAft>
              <a:buClrTx/>
              <a:buSzTx/>
              <a:buFont typeface="Wingdings" pitchFamily="2" charset="2"/>
              <a:buChar char="§"/>
              <a:tabLst/>
              <a:defRPr/>
            </a:pPr>
            <a:endParaRPr kumimoji="0" lang="en-GB" sz="1800" b="0" i="0" u="none" strike="noStrike" kern="1200" cap="none" spc="0" normalizeH="0" baseline="0" noProof="0">
              <a:ln>
                <a:noFill/>
              </a:ln>
              <a:solidFill>
                <a:srgbClr val="272928"/>
              </a:solidFill>
              <a:effectLst/>
              <a:uLnTx/>
              <a:uFillTx/>
              <a:latin typeface="Arial" panose="020B060402020202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itchFamily="2" charset="2"/>
              <a:buChar char="§"/>
              <a:tabLst/>
              <a:defRPr/>
            </a:pPr>
            <a:r>
              <a:rPr kumimoji="0" lang="en-GB" sz="1800" b="0" i="0" u="none" strike="noStrike" kern="1200" cap="none" spc="0" normalizeH="0" baseline="0" noProof="0">
                <a:ln>
                  <a:noFill/>
                </a:ln>
                <a:solidFill>
                  <a:srgbClr val="272928"/>
                </a:solidFill>
                <a:effectLst/>
                <a:uLnTx/>
                <a:uFillTx/>
                <a:latin typeface="Arial" panose="020B0604020202020204"/>
                <a:ea typeface="+mn-ea"/>
                <a:cs typeface="+mn-cs"/>
              </a:rPr>
              <a:t>University &amp; College websites </a:t>
            </a:r>
          </a:p>
        </p:txBody>
      </p:sp>
    </p:spTree>
    <p:extLst>
      <p:ext uri="{BB962C8B-B14F-4D97-AF65-F5344CB8AC3E}">
        <p14:creationId xmlns:p14="http://schemas.microsoft.com/office/powerpoint/2010/main" val="11288995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60659EB2-0641-6A0E-3565-27044C5EFDF7}"/>
              </a:ext>
            </a:extLst>
          </p:cNvPr>
          <p:cNvPicPr>
            <a:picLocks noChangeAspect="1"/>
          </p:cNvPicPr>
          <p:nvPr/>
        </p:nvPicPr>
        <p:blipFill>
          <a:blip r:embed="rId2"/>
          <a:stretch>
            <a:fillRect/>
          </a:stretch>
        </p:blipFill>
        <p:spPr>
          <a:xfrm>
            <a:off x="6395194" y="2815866"/>
            <a:ext cx="3227088" cy="3158581"/>
          </a:xfrm>
          <a:prstGeom prst="rect">
            <a:avLst/>
          </a:prstGeom>
        </p:spPr>
      </p:pic>
      <p:sp>
        <p:nvSpPr>
          <p:cNvPr id="11" name="Title 1">
            <a:extLst>
              <a:ext uri="{FF2B5EF4-FFF2-40B4-BE49-F238E27FC236}">
                <a16:creationId xmlns:a16="http://schemas.microsoft.com/office/drawing/2014/main" id="{AAD89382-8FF4-41C7-5DD9-59F4CDD11CDA}"/>
              </a:ext>
            </a:extLst>
          </p:cNvPr>
          <p:cNvSpPr txBox="1">
            <a:spLocks/>
          </p:cNvSpPr>
          <p:nvPr/>
        </p:nvSpPr>
        <p:spPr>
          <a:xfrm>
            <a:off x="6226990" y="1404336"/>
            <a:ext cx="3574626" cy="1412453"/>
          </a:xfrm>
          <a:prstGeom prst="rect">
            <a:avLst/>
          </a:prstGeom>
        </p:spPr>
        <p:txBody>
          <a:bodyPr vert="horz" lIns="91440" tIns="45720" rIns="91440" bIns="45720" rtlCol="0" anchor="ctr">
            <a:noAutofit/>
          </a:bodyPr>
          <a:lstStyle>
            <a:defPPr>
              <a:defRPr lang="en-US"/>
            </a:defPPr>
            <a:lvl1pPr marL="0" algn="l" defTabSz="914400" rtl="0" eaLnBrk="1" latinLnBrk="0" hangingPunct="1">
              <a:lnSpc>
                <a:spcPct val="90000"/>
              </a:lnSpc>
              <a:spcBef>
                <a:spcPct val="0"/>
              </a:spcBef>
              <a:buNone/>
              <a:defRPr sz="44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2400" b="1" i="0" u="none" strike="noStrike" kern="1200" cap="none" spc="0" normalizeH="0" baseline="0" noProof="0">
                <a:ln>
                  <a:noFill/>
                </a:ln>
                <a:solidFill>
                  <a:srgbClr val="E62640"/>
                </a:solidFill>
                <a:effectLst/>
                <a:uLnTx/>
                <a:uFillTx/>
                <a:latin typeface="Titillium"/>
                <a:ea typeface="+mj-ea"/>
                <a:cs typeface="+mj-cs"/>
              </a:rPr>
              <a:t>Find out more and register here:</a:t>
            </a:r>
            <a:endParaRPr kumimoji="0" lang="en-US" sz="2400" b="0" i="0" u="none" strike="noStrike" kern="1200" cap="none" spc="0" normalizeH="0" baseline="0" noProof="0">
              <a:ln>
                <a:noFill/>
              </a:ln>
              <a:solidFill>
                <a:srgbClr val="E62640"/>
              </a:solidFill>
              <a:effectLst/>
              <a:uLnTx/>
              <a:uFillTx/>
              <a:latin typeface="Arial" panose="020B0604020202020204"/>
              <a:ea typeface="+mj-ea"/>
              <a:cs typeface="+mj-cs"/>
            </a:endParaRPr>
          </a:p>
        </p:txBody>
      </p:sp>
      <p:pic>
        <p:nvPicPr>
          <p:cNvPr id="2" name="Picture 1" descr="A group of people working on a project&#10;&#10;AI-generated content may be incorrect.">
            <a:extLst>
              <a:ext uri="{FF2B5EF4-FFF2-40B4-BE49-F238E27FC236}">
                <a16:creationId xmlns:a16="http://schemas.microsoft.com/office/drawing/2014/main" id="{0301801C-B211-E824-AD07-13575AA196ED}"/>
              </a:ext>
            </a:extLst>
          </p:cNvPr>
          <p:cNvPicPr>
            <a:picLocks noChangeAspect="1"/>
          </p:cNvPicPr>
          <p:nvPr/>
        </p:nvPicPr>
        <p:blipFill>
          <a:blip r:embed="rId3"/>
          <a:stretch>
            <a:fillRect/>
          </a:stretch>
        </p:blipFill>
        <p:spPr>
          <a:xfrm>
            <a:off x="1290547" y="1406331"/>
            <a:ext cx="3887731" cy="5322363"/>
          </a:xfrm>
          <a:prstGeom prst="rect">
            <a:avLst/>
          </a:prstGeom>
        </p:spPr>
      </p:pic>
      <p:sp>
        <p:nvSpPr>
          <p:cNvPr id="3" name="TextBox 2">
            <a:extLst>
              <a:ext uri="{FF2B5EF4-FFF2-40B4-BE49-F238E27FC236}">
                <a16:creationId xmlns:a16="http://schemas.microsoft.com/office/drawing/2014/main" id="{C7EB0FD7-AD5E-7A87-F371-A1DB30064768}"/>
              </a:ext>
            </a:extLst>
          </p:cNvPr>
          <p:cNvSpPr txBox="1"/>
          <p:nvPr/>
        </p:nvSpPr>
        <p:spPr>
          <a:xfrm>
            <a:off x="1476206" y="353221"/>
            <a:ext cx="7258219"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a:ln>
                  <a:noFill/>
                </a:ln>
                <a:solidFill>
                  <a:srgbClr val="272928"/>
                </a:solidFill>
                <a:effectLst/>
                <a:uLnTx/>
                <a:uFillTx/>
                <a:latin typeface="Calibri" panose="020F0502020204030204" pitchFamily="34" charset="0"/>
                <a:ea typeface="+mn-ea"/>
                <a:cs typeface="Calibri" panose="020F0502020204030204" pitchFamily="34" charset="0"/>
              </a:rPr>
              <a:t>EXPLORE ENU!</a:t>
            </a:r>
          </a:p>
        </p:txBody>
      </p:sp>
      <p:cxnSp>
        <p:nvCxnSpPr>
          <p:cNvPr id="5" name="Straight Connector 4">
            <a:extLst>
              <a:ext uri="{FF2B5EF4-FFF2-40B4-BE49-F238E27FC236}">
                <a16:creationId xmlns:a16="http://schemas.microsoft.com/office/drawing/2014/main" id="{D60B8965-CF3D-BB20-B240-7F4B15850001}"/>
              </a:ext>
            </a:extLst>
          </p:cNvPr>
          <p:cNvCxnSpPr>
            <a:cxnSpLocks/>
          </p:cNvCxnSpPr>
          <p:nvPr/>
        </p:nvCxnSpPr>
        <p:spPr>
          <a:xfrm>
            <a:off x="1476206" y="1292723"/>
            <a:ext cx="1876927" cy="0"/>
          </a:xfrm>
          <a:prstGeom prst="line">
            <a:avLst/>
          </a:prstGeom>
          <a:ln w="762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806051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B3AD26D7-136F-1B40-81F4-F6B8C2A2AB64}"/>
              </a:ext>
            </a:extLst>
          </p:cNvPr>
          <p:cNvCxnSpPr>
            <a:cxnSpLocks/>
          </p:cNvCxnSpPr>
          <p:nvPr/>
        </p:nvCxnSpPr>
        <p:spPr>
          <a:xfrm>
            <a:off x="1784077" y="1556084"/>
            <a:ext cx="1876927" cy="0"/>
          </a:xfrm>
          <a:prstGeom prst="line">
            <a:avLst/>
          </a:prstGeom>
          <a:ln w="76200">
            <a:solidFill>
              <a:schemeClr val="tx2"/>
            </a:solidFill>
          </a:ln>
        </p:spPr>
        <p:style>
          <a:lnRef idx="1">
            <a:schemeClr val="accent1"/>
          </a:lnRef>
          <a:fillRef idx="0">
            <a:schemeClr val="accent1"/>
          </a:fillRef>
          <a:effectRef idx="0">
            <a:schemeClr val="accent1"/>
          </a:effectRef>
          <a:fontRef idx="minor">
            <a:schemeClr val="tx1"/>
          </a:fontRef>
        </p:style>
      </p:cxnSp>
      <p:sp>
        <p:nvSpPr>
          <p:cNvPr id="7" name="Title 1">
            <a:extLst>
              <a:ext uri="{FF2B5EF4-FFF2-40B4-BE49-F238E27FC236}">
                <a16:creationId xmlns:a16="http://schemas.microsoft.com/office/drawing/2014/main" id="{38D48A8D-7F26-D642-B2D4-0D847D8CB8DF}"/>
              </a:ext>
            </a:extLst>
          </p:cNvPr>
          <p:cNvSpPr txBox="1">
            <a:spLocks/>
          </p:cNvSpPr>
          <p:nvPr/>
        </p:nvSpPr>
        <p:spPr>
          <a:xfrm>
            <a:off x="1671782" y="627586"/>
            <a:ext cx="9675668" cy="553998"/>
          </a:xfrm>
          <a:prstGeom prst="rect">
            <a:avLst/>
          </a:prstGeom>
        </p:spPr>
        <p:txBody>
          <a:bodyPr vert="horz" wrap="square" lIns="144000" tIns="0" rIns="144000" bIns="0" rtlCol="0" anchor="b">
            <a:spAutoFit/>
          </a:bodyPr>
          <a:lstStyle>
            <a:lvl1pPr algn="l" defTabSz="914400" rtl="0" eaLnBrk="1" latinLnBrk="0" hangingPunct="1">
              <a:lnSpc>
                <a:spcPct val="90000"/>
              </a:lnSpc>
              <a:spcBef>
                <a:spcPct val="0"/>
              </a:spcBef>
              <a:buNone/>
              <a:defRPr sz="4000" b="1" i="0" kern="1200" baseline="0">
                <a:solidFill>
                  <a:schemeClr val="tx1"/>
                </a:solidFill>
                <a:latin typeface="Arial Bold"/>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b="1" i="0" u="none" strike="noStrike" kern="1200" cap="none" spc="0" normalizeH="0" baseline="0" noProof="0">
                <a:ln>
                  <a:noFill/>
                </a:ln>
                <a:solidFill>
                  <a:srgbClr val="272928"/>
                </a:solidFill>
                <a:effectLst/>
                <a:uLnTx/>
                <a:uFillTx/>
                <a:latin typeface="Arial Bold"/>
                <a:ea typeface="+mj-ea"/>
                <a:cs typeface="+mj-cs"/>
              </a:rPr>
              <a:t>Contact us</a:t>
            </a:r>
          </a:p>
        </p:txBody>
      </p:sp>
      <p:sp>
        <p:nvSpPr>
          <p:cNvPr id="4" name="Rectangle 3">
            <a:extLst>
              <a:ext uri="{FF2B5EF4-FFF2-40B4-BE49-F238E27FC236}">
                <a16:creationId xmlns:a16="http://schemas.microsoft.com/office/drawing/2014/main" id="{06A6D990-0DA9-2F65-4918-4338D969ACB1}"/>
              </a:ext>
            </a:extLst>
          </p:cNvPr>
          <p:cNvSpPr/>
          <p:nvPr/>
        </p:nvSpPr>
        <p:spPr>
          <a:xfrm>
            <a:off x="3019425" y="2676525"/>
            <a:ext cx="5772150" cy="1133464"/>
          </a:xfrm>
          <a:prstGeom prst="rect">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outreach@napier.ac.uk</a:t>
            </a:r>
          </a:p>
        </p:txBody>
      </p:sp>
    </p:spTree>
    <p:extLst>
      <p:ext uri="{BB962C8B-B14F-4D97-AF65-F5344CB8AC3E}">
        <p14:creationId xmlns:p14="http://schemas.microsoft.com/office/powerpoint/2010/main" val="15336102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5" name="Rectangle 44">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latin typeface="Calibri"/>
            </a:endParaRPr>
          </a:p>
        </p:txBody>
      </p:sp>
      <p:sp>
        <p:nvSpPr>
          <p:cNvPr id="5" name="Title 4">
            <a:extLst>
              <a:ext uri="{FF2B5EF4-FFF2-40B4-BE49-F238E27FC236}">
                <a16:creationId xmlns:a16="http://schemas.microsoft.com/office/drawing/2014/main" id="{5D6C09D1-0882-4247-B3F6-20419B7DC0A5}"/>
              </a:ext>
            </a:extLst>
          </p:cNvPr>
          <p:cNvSpPr>
            <a:spLocks noGrp="1"/>
          </p:cNvSpPr>
          <p:nvPr>
            <p:ph type="ctrTitle"/>
          </p:nvPr>
        </p:nvSpPr>
        <p:spPr>
          <a:xfrm>
            <a:off x="2141582" y="921716"/>
            <a:ext cx="4312849" cy="2635993"/>
          </a:xfrm>
        </p:spPr>
        <p:txBody>
          <a:bodyPr anchor="b">
            <a:normAutofit/>
          </a:bodyPr>
          <a:lstStyle/>
          <a:p>
            <a:pPr algn="l"/>
            <a:r>
              <a:rPr lang="en-GB" sz="4200"/>
              <a:t>Senior Phase Information Evening </a:t>
            </a:r>
          </a:p>
        </p:txBody>
      </p:sp>
      <p:sp>
        <p:nvSpPr>
          <p:cNvPr id="47" name="Rectangle 46">
            <a:extLst>
              <a:ext uri="{FF2B5EF4-FFF2-40B4-BE49-F238E27FC236}">
                <a16:creationId xmlns:a16="http://schemas.microsoft.com/office/drawing/2014/main" id="{BC05CA36-AD6A-4ABF-9A05-52E5A143D2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1524000" y="4022214"/>
            <a:ext cx="9144000" cy="2835786"/>
          </a:xfrm>
          <a:prstGeom prst="rect">
            <a:avLst/>
          </a:prstGeom>
          <a:gradFill>
            <a:gsLst>
              <a:gs pos="0">
                <a:schemeClr val="accent1"/>
              </a:gs>
              <a:gs pos="78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latin typeface="Calibri"/>
            </a:endParaRPr>
          </a:p>
        </p:txBody>
      </p:sp>
      <p:sp>
        <p:nvSpPr>
          <p:cNvPr id="49" name="Rectangle 48">
            <a:extLst>
              <a:ext uri="{FF2B5EF4-FFF2-40B4-BE49-F238E27FC236}">
                <a16:creationId xmlns:a16="http://schemas.microsoft.com/office/drawing/2014/main" id="{D4331EE8-85A4-4588-8D9E-70E534D477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552950" y="4022220"/>
            <a:ext cx="6115048" cy="2835780"/>
          </a:xfrm>
          <a:prstGeom prst="rect">
            <a:avLst/>
          </a:prstGeom>
          <a:gradFill>
            <a:gsLst>
              <a:gs pos="0">
                <a:srgbClr val="000000">
                  <a:alpha val="63000"/>
                </a:srgbClr>
              </a:gs>
              <a:gs pos="100000">
                <a:schemeClr val="accent1">
                  <a:lumMod val="75000"/>
                </a:scheme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latin typeface="Calibri"/>
            </a:endParaRPr>
          </a:p>
        </p:txBody>
      </p:sp>
      <p:sp>
        <p:nvSpPr>
          <p:cNvPr id="51" name="Rectangle 50">
            <a:extLst>
              <a:ext uri="{FF2B5EF4-FFF2-40B4-BE49-F238E27FC236}">
                <a16:creationId xmlns:a16="http://schemas.microsoft.com/office/drawing/2014/main" id="{49D6C862-61CC-4B46-8080-96583D653B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524000" y="4022220"/>
            <a:ext cx="9190104" cy="2835781"/>
          </a:xfrm>
          <a:prstGeom prst="rect">
            <a:avLst/>
          </a:prstGeom>
          <a:gradFill>
            <a:gsLst>
              <a:gs pos="39000">
                <a:schemeClr val="accent1">
                  <a:lumMod val="50000"/>
                  <a:alpha val="0"/>
                </a:schemeClr>
              </a:gs>
              <a:gs pos="100000">
                <a:srgbClr val="000000">
                  <a:alpha val="72000"/>
                </a:srgb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latin typeface="Calibri"/>
            </a:endParaRPr>
          </a:p>
        </p:txBody>
      </p:sp>
      <p:sp>
        <p:nvSpPr>
          <p:cNvPr id="6" name="Subtitle 5">
            <a:extLst>
              <a:ext uri="{FF2B5EF4-FFF2-40B4-BE49-F238E27FC236}">
                <a16:creationId xmlns:a16="http://schemas.microsoft.com/office/drawing/2014/main" id="{D46E7E72-0594-42DF-A195-6D0BBD9C6004}"/>
              </a:ext>
            </a:extLst>
          </p:cNvPr>
          <p:cNvSpPr>
            <a:spLocks noGrp="1"/>
          </p:cNvSpPr>
          <p:nvPr>
            <p:ph type="subTitle" idx="1"/>
          </p:nvPr>
        </p:nvSpPr>
        <p:spPr>
          <a:xfrm>
            <a:off x="2141581" y="4541263"/>
            <a:ext cx="3497218" cy="1395022"/>
          </a:xfrm>
        </p:spPr>
        <p:txBody>
          <a:bodyPr anchor="t">
            <a:normAutofit/>
          </a:bodyPr>
          <a:lstStyle/>
          <a:p>
            <a:pPr algn="l"/>
            <a:r>
              <a:rPr lang="en-GB">
                <a:solidFill>
                  <a:srgbClr val="FFFFFF"/>
                </a:solidFill>
              </a:rPr>
              <a:t>Claire Dallem        Careers Advisor </a:t>
            </a:r>
          </a:p>
        </p:txBody>
      </p:sp>
      <p:pic>
        <p:nvPicPr>
          <p:cNvPr id="4" name="Picture 3" descr="A close up of a sign&#10;&#10;Description generated with high confidence">
            <a:extLst>
              <a:ext uri="{FF2B5EF4-FFF2-40B4-BE49-F238E27FC236}">
                <a16:creationId xmlns:a16="http://schemas.microsoft.com/office/drawing/2014/main" id="{7230466B-8975-45F1-897A-03FF6812E1CF}"/>
              </a:ext>
            </a:extLst>
          </p:cNvPr>
          <p:cNvPicPr>
            <a:picLocks noChangeAspect="1"/>
          </p:cNvPicPr>
          <p:nvPr/>
        </p:nvPicPr>
        <p:blipFill rotWithShape="1">
          <a:blip r:embed="rId2">
            <a:extLst>
              <a:ext uri="{28A0092B-C50C-407E-A947-70E740481C1C}">
                <a14:useLocalDpi xmlns:a14="http://schemas.microsoft.com/office/drawing/2010/main" val="0"/>
              </a:ext>
            </a:extLst>
          </a:blip>
          <a:srcRect t="10534"/>
          <a:stretch/>
        </p:blipFill>
        <p:spPr>
          <a:xfrm>
            <a:off x="6454430" y="1507819"/>
            <a:ext cx="3872266" cy="3464362"/>
          </a:xfrm>
          <a:prstGeom prst="rect">
            <a:avLst/>
          </a:prstGeom>
        </p:spPr>
      </p:pic>
      <p:sp>
        <p:nvSpPr>
          <p:cNvPr id="53" name="Rectangle 52">
            <a:extLst>
              <a:ext uri="{FF2B5EF4-FFF2-40B4-BE49-F238E27FC236}">
                <a16:creationId xmlns:a16="http://schemas.microsoft.com/office/drawing/2014/main" id="{E37EECFC-A684-4391-AE85-4CDAF5565F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524000" y="6400798"/>
            <a:ext cx="9143998" cy="457203"/>
          </a:xfrm>
          <a:prstGeom prst="rect">
            <a:avLst/>
          </a:prstGeom>
          <a:gradFill>
            <a:gsLst>
              <a:gs pos="0">
                <a:srgbClr val="000000">
                  <a:alpha val="43000"/>
                </a:srgbClr>
              </a:gs>
              <a:gs pos="79000">
                <a:schemeClr val="accent1">
                  <a:lumMod val="75000"/>
                  <a:alpha val="22000"/>
                </a:schemeClr>
              </a:gs>
            </a:gsLst>
            <a:lin ang="21594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latin typeface="Calibri"/>
            </a:endParaRPr>
          </a:p>
        </p:txBody>
      </p:sp>
    </p:spTree>
    <p:extLst>
      <p:ext uri="{BB962C8B-B14F-4D97-AF65-F5344CB8AC3E}">
        <p14:creationId xmlns:p14="http://schemas.microsoft.com/office/powerpoint/2010/main" val="16699096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latin typeface="Calibri"/>
            </a:endParaRPr>
          </a:p>
        </p:txBody>
      </p:sp>
      <p:sp>
        <p:nvSpPr>
          <p:cNvPr id="20" name="Rectangle 19">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524002" y="1"/>
            <a:ext cx="9143999"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latin typeface="Calibri"/>
            </a:endParaRPr>
          </a:p>
        </p:txBody>
      </p:sp>
      <p:sp>
        <p:nvSpPr>
          <p:cNvPr id="22" name="Rectangle 21">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7620642" y="0"/>
            <a:ext cx="3047358"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latin typeface="Calibri"/>
            </a:endParaRPr>
          </a:p>
        </p:txBody>
      </p:sp>
      <p:sp>
        <p:nvSpPr>
          <p:cNvPr id="24" name="Rectangle 23">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3783778"/>
            <a:ext cx="1576446" cy="9144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latin typeface="Calibri"/>
            </a:endParaRPr>
          </a:p>
        </p:txBody>
      </p:sp>
      <p:sp>
        <p:nvSpPr>
          <p:cNvPr id="5" name="Title 1"/>
          <p:cNvSpPr txBox="1">
            <a:spLocks/>
          </p:cNvSpPr>
          <p:nvPr/>
        </p:nvSpPr>
        <p:spPr>
          <a:xfrm>
            <a:off x="2552697" y="348866"/>
            <a:ext cx="7533018" cy="877729"/>
          </a:xfrm>
          <a:prstGeom prst="rect">
            <a:avLst/>
          </a:prstGeom>
        </p:spPr>
        <p:txBody>
          <a:bodyPr vert="horz" lIns="91440" tIns="45720" rIns="91440" bIns="45720" rtlCol="0" anchor="ctr" anchorCtr="0">
            <a:normAutofit/>
          </a:bodyPr>
          <a:lstStyle/>
          <a:p>
            <a:pPr defTabSz="914400">
              <a:lnSpc>
                <a:spcPct val="90000"/>
              </a:lnSpc>
              <a:spcBef>
                <a:spcPct val="0"/>
              </a:spcBef>
              <a:spcAft>
                <a:spcPts val="600"/>
              </a:spcAft>
              <a:defRPr/>
            </a:pPr>
            <a:r>
              <a:rPr lang="en-US" sz="3500" b="1" spc="-60">
                <a:solidFill>
                  <a:srgbClr val="FFFFFF"/>
                </a:solidFill>
                <a:latin typeface="Calibri"/>
              </a:rPr>
              <a:t>Contents</a:t>
            </a:r>
          </a:p>
        </p:txBody>
      </p:sp>
      <p:graphicFrame>
        <p:nvGraphicFramePr>
          <p:cNvPr id="8" name="Content Placeholder 2">
            <a:extLst>
              <a:ext uri="{FF2B5EF4-FFF2-40B4-BE49-F238E27FC236}">
                <a16:creationId xmlns:a16="http://schemas.microsoft.com/office/drawing/2014/main" id="{3A11D855-3E63-42AE-B789-89570CA7206E}"/>
              </a:ext>
            </a:extLst>
          </p:cNvPr>
          <p:cNvGraphicFramePr/>
          <p:nvPr/>
        </p:nvGraphicFramePr>
        <p:xfrm>
          <a:off x="2007043" y="2112580"/>
          <a:ext cx="8195871" cy="41928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77591007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4" name="Rectangle 33">
            <a:extLst>
              <a:ext uri="{FF2B5EF4-FFF2-40B4-BE49-F238E27FC236}">
                <a16:creationId xmlns:a16="http://schemas.microsoft.com/office/drawing/2014/main" id="{12609869-9E80-471B-A487-A53288E0E7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latin typeface="Calibri"/>
            </a:endParaRPr>
          </a:p>
        </p:txBody>
      </p:sp>
      <p:sp>
        <p:nvSpPr>
          <p:cNvPr id="5" name="Title 1"/>
          <p:cNvSpPr txBox="1">
            <a:spLocks/>
          </p:cNvSpPr>
          <p:nvPr/>
        </p:nvSpPr>
        <p:spPr>
          <a:xfrm>
            <a:off x="1878052" y="-30"/>
            <a:ext cx="6300439" cy="1642970"/>
          </a:xfrm>
          <a:prstGeom prst="rect">
            <a:avLst/>
          </a:prstGeom>
        </p:spPr>
        <p:txBody>
          <a:bodyPr vert="horz" lIns="91440" tIns="45720" rIns="91440" bIns="45720" rtlCol="0" anchor="b" anchorCtr="0">
            <a:normAutofit/>
          </a:bodyPr>
          <a:lstStyle/>
          <a:p>
            <a:pPr defTabSz="914400">
              <a:lnSpc>
                <a:spcPct val="90000"/>
              </a:lnSpc>
              <a:spcBef>
                <a:spcPct val="0"/>
              </a:spcBef>
              <a:spcAft>
                <a:spcPts val="600"/>
              </a:spcAft>
              <a:defRPr/>
            </a:pPr>
            <a:r>
              <a:rPr lang="en-US" sz="3200" b="1" spc="-60">
                <a:solidFill>
                  <a:prstClr val="black"/>
                </a:solidFill>
                <a:latin typeface="Calibri"/>
              </a:rPr>
              <a:t>Skills Development Scotland (SDS)</a:t>
            </a:r>
          </a:p>
        </p:txBody>
      </p:sp>
      <p:sp>
        <p:nvSpPr>
          <p:cNvPr id="6" name="Text Placeholder 2"/>
          <p:cNvSpPr txBox="1">
            <a:spLocks/>
          </p:cNvSpPr>
          <p:nvPr/>
        </p:nvSpPr>
        <p:spPr>
          <a:xfrm>
            <a:off x="2148469" y="2405895"/>
            <a:ext cx="4664616" cy="3994473"/>
          </a:xfrm>
          <a:prstGeom prst="rect">
            <a:avLst/>
          </a:prstGeom>
        </p:spPr>
        <p:txBody>
          <a:bodyPr vert="horz" lIns="91440" tIns="45720" rIns="91440" bIns="45720" rtlCol="0" anchor="t">
            <a:normAutofit/>
          </a:bodyPr>
          <a:lstStyle/>
          <a:p>
            <a:pPr marL="342900" indent="-342900" defTabSz="914400">
              <a:lnSpc>
                <a:spcPct val="90000"/>
              </a:lnSpc>
              <a:spcBef>
                <a:spcPts val="1417"/>
              </a:spcBef>
              <a:buFont typeface="Arial" panose="020B0604020202020204" pitchFamily="34" charset="0"/>
              <a:buChar char="•"/>
              <a:defRPr/>
            </a:pPr>
            <a:r>
              <a:rPr lang="en-US" sz="2000" spc="-60">
                <a:solidFill>
                  <a:prstClr val="black"/>
                </a:solidFill>
                <a:latin typeface="Calibri"/>
              </a:rPr>
              <a:t>SDS provide Career Information, Advice and Guidance</a:t>
            </a:r>
          </a:p>
          <a:p>
            <a:pPr marL="342900" indent="-342900" defTabSz="914400">
              <a:lnSpc>
                <a:spcPct val="90000"/>
              </a:lnSpc>
              <a:spcBef>
                <a:spcPts val="1417"/>
              </a:spcBef>
              <a:buFont typeface="Arial" panose="020B0604020202020204" pitchFamily="34" charset="0"/>
              <a:buChar char="•"/>
              <a:defRPr/>
            </a:pPr>
            <a:r>
              <a:rPr lang="en-US" sz="2000" spc="-60">
                <a:solidFill>
                  <a:prstClr val="black"/>
                </a:solidFill>
                <a:latin typeface="Calibri"/>
              </a:rPr>
              <a:t>We support clients to develop effective career management skills through group and 1-1 support. </a:t>
            </a:r>
          </a:p>
          <a:p>
            <a:pPr marL="342900" indent="-342900" defTabSz="914400">
              <a:lnSpc>
                <a:spcPct val="90000"/>
              </a:lnSpc>
              <a:spcBef>
                <a:spcPts val="1417"/>
              </a:spcBef>
              <a:buFont typeface="Arial" panose="020B0604020202020204" pitchFamily="34" charset="0"/>
              <a:buChar char="•"/>
              <a:defRPr/>
            </a:pPr>
            <a:r>
              <a:rPr lang="en-US" sz="2000" spc="-60">
                <a:solidFill>
                  <a:prstClr val="black"/>
                </a:solidFill>
                <a:latin typeface="Calibri"/>
              </a:rPr>
              <a:t>We are an all-age service, providing both school and post-school support. </a:t>
            </a:r>
          </a:p>
          <a:p>
            <a:pPr marL="342900" indent="-342900" defTabSz="914400">
              <a:lnSpc>
                <a:spcPct val="90000"/>
              </a:lnSpc>
              <a:spcBef>
                <a:spcPts val="1417"/>
              </a:spcBef>
              <a:buFont typeface="Arial" panose="020B0604020202020204" pitchFamily="34" charset="0"/>
              <a:buChar char="•"/>
              <a:defRPr/>
            </a:pPr>
            <a:r>
              <a:rPr lang="en-US" sz="2000" spc="-60">
                <a:solidFill>
                  <a:prstClr val="black"/>
                </a:solidFill>
                <a:latin typeface="Calibri"/>
              </a:rPr>
              <a:t>Public Access Centers in both Galashiels and Hawick and can meet in the community. </a:t>
            </a:r>
          </a:p>
          <a:p>
            <a:pPr marL="150813" indent="-228600" defTabSz="914400">
              <a:lnSpc>
                <a:spcPct val="90000"/>
              </a:lnSpc>
              <a:spcBef>
                <a:spcPts val="1417"/>
              </a:spcBef>
              <a:buFont typeface="Arial" panose="020B0604020202020204" pitchFamily="34" charset="0"/>
              <a:buChar char="•"/>
              <a:defRPr/>
            </a:pPr>
            <a:endParaRPr lang="en-US" sz="1700" b="1" spc="-60">
              <a:solidFill>
                <a:prstClr val="black"/>
              </a:solidFill>
              <a:latin typeface="Calibri"/>
            </a:endParaRPr>
          </a:p>
        </p:txBody>
      </p:sp>
      <p:sp>
        <p:nvSpPr>
          <p:cNvPr id="36" name="Rectangle 35">
            <a:extLst>
              <a:ext uri="{FF2B5EF4-FFF2-40B4-BE49-F238E27FC236}">
                <a16:creationId xmlns:a16="http://schemas.microsoft.com/office/drawing/2014/main" id="{7004738A-9D34-43E8-97D2-CA0EED4F8B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7616500" y="-5"/>
            <a:ext cx="3069391" cy="6858000"/>
          </a:xfrm>
          <a:prstGeom prst="rect">
            <a:avLst/>
          </a:prstGeom>
          <a:gradFill>
            <a:gsLst>
              <a:gs pos="8000">
                <a:srgbClr val="000000">
                  <a:alpha val="94000"/>
                </a:srgbClr>
              </a:gs>
              <a:gs pos="100000">
                <a:schemeClr val="accent1"/>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latin typeface="Calibri"/>
            </a:endParaRPr>
          </a:p>
        </p:txBody>
      </p:sp>
      <p:sp>
        <p:nvSpPr>
          <p:cNvPr id="38" name="Rectangle 37">
            <a:extLst>
              <a:ext uri="{FF2B5EF4-FFF2-40B4-BE49-F238E27FC236}">
                <a16:creationId xmlns:a16="http://schemas.microsoft.com/office/drawing/2014/main" id="{B8B8D07F-F13E-443E-BA68-2D26672D76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7616500" y="-2"/>
            <a:ext cx="3069391" cy="6400369"/>
          </a:xfrm>
          <a:prstGeom prst="rect">
            <a:avLst/>
          </a:prstGeom>
          <a:gradFill>
            <a:gsLst>
              <a:gs pos="31000">
                <a:schemeClr val="accent1">
                  <a:lumMod val="50000"/>
                  <a:alpha val="0"/>
                </a:schemeClr>
              </a:gs>
              <a:gs pos="100000">
                <a:schemeClr val="accent1">
                  <a:lumMod val="50000"/>
                  <a:alpha val="26000"/>
                </a:scheme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latin typeface="Calibri"/>
            </a:endParaRPr>
          </a:p>
        </p:txBody>
      </p:sp>
      <p:sp>
        <p:nvSpPr>
          <p:cNvPr id="40" name="Rectangle 39">
            <a:extLst>
              <a:ext uri="{FF2B5EF4-FFF2-40B4-BE49-F238E27FC236}">
                <a16:creationId xmlns:a16="http://schemas.microsoft.com/office/drawing/2014/main" id="{2813A4FA-24A5-41ED-A534-3807D1B2F3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7616500" y="-22"/>
            <a:ext cx="3051501" cy="6400389"/>
          </a:xfrm>
          <a:prstGeom prst="rect">
            <a:avLst/>
          </a:prstGeom>
          <a:gradFill>
            <a:gsLst>
              <a:gs pos="0">
                <a:schemeClr val="accent1">
                  <a:alpha val="0"/>
                </a:schemeClr>
              </a:gs>
              <a:gs pos="72000">
                <a:srgbClr val="000000">
                  <a:alpha val="21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latin typeface="Calibri"/>
            </a:endParaRPr>
          </a:p>
        </p:txBody>
      </p:sp>
      <p:sp>
        <p:nvSpPr>
          <p:cNvPr id="42" name="Rectangle 41">
            <a:extLst>
              <a:ext uri="{FF2B5EF4-FFF2-40B4-BE49-F238E27FC236}">
                <a16:creationId xmlns:a16="http://schemas.microsoft.com/office/drawing/2014/main" id="{C3944F27-CA70-4E84-A51A-E6BF895589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7616500" y="-10"/>
            <a:ext cx="2708601" cy="6857997"/>
          </a:xfrm>
          <a:prstGeom prst="rect">
            <a:avLst/>
          </a:prstGeom>
          <a:gradFill>
            <a:gsLst>
              <a:gs pos="0">
                <a:schemeClr val="accent1">
                  <a:alpha val="0"/>
                </a:schemeClr>
              </a:gs>
              <a:gs pos="93000">
                <a:srgbClr val="000000">
                  <a:alpha val="29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latin typeface="Calibri"/>
            </a:endParaRPr>
          </a:p>
        </p:txBody>
      </p:sp>
      <p:pic>
        <p:nvPicPr>
          <p:cNvPr id="3" name="Picture 2" descr="A close up of a sign&#10;&#10;Description generated with high confidence">
            <a:extLst>
              <a:ext uri="{FF2B5EF4-FFF2-40B4-BE49-F238E27FC236}">
                <a16:creationId xmlns:a16="http://schemas.microsoft.com/office/drawing/2014/main" id="{D40C65C4-CA8E-4196-AE3B-EBE5DA7F0B1A}"/>
              </a:ext>
            </a:extLst>
          </p:cNvPr>
          <p:cNvPicPr>
            <a:picLocks noChangeAspect="1"/>
          </p:cNvPicPr>
          <p:nvPr/>
        </p:nvPicPr>
        <p:blipFill rotWithShape="1">
          <a:blip r:embed="rId3">
            <a:extLst>
              <a:ext uri="{28A0092B-C50C-407E-A947-70E740481C1C}">
                <a14:useLocalDpi xmlns:a14="http://schemas.microsoft.com/office/drawing/2010/main" val="0"/>
              </a:ext>
            </a:extLst>
          </a:blip>
          <a:srcRect t="6050" b="11264"/>
          <a:stretch/>
        </p:blipFill>
        <p:spPr>
          <a:xfrm>
            <a:off x="6830976" y="2151780"/>
            <a:ext cx="3127897" cy="2586332"/>
          </a:xfrm>
          <a:prstGeom prst="rect">
            <a:avLst/>
          </a:prstGeom>
        </p:spPr>
      </p:pic>
    </p:spTree>
    <p:extLst>
      <p:ext uri="{BB962C8B-B14F-4D97-AF65-F5344CB8AC3E}">
        <p14:creationId xmlns:p14="http://schemas.microsoft.com/office/powerpoint/2010/main" val="17409462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latin typeface="Calibri"/>
            </a:endParaRPr>
          </a:p>
        </p:txBody>
      </p:sp>
      <p:sp>
        <p:nvSpPr>
          <p:cNvPr id="1033" name="Rectangle 1032">
            <a:extLst>
              <a:ext uri="{FF2B5EF4-FFF2-40B4-BE49-F238E27FC236}">
                <a16:creationId xmlns:a16="http://schemas.microsoft.com/office/drawing/2014/main" id="{91E5A9A7-95C6-4F4F-B00E-C82E07FE6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8632" y="1922631"/>
            <a:ext cx="6875818" cy="3030558"/>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latin typeface="Calibri"/>
            </a:endParaRPr>
          </a:p>
        </p:txBody>
      </p:sp>
      <p:sp>
        <p:nvSpPr>
          <p:cNvPr id="1035" name="Rectangle 1034">
            <a:extLst>
              <a:ext uri="{FF2B5EF4-FFF2-40B4-BE49-F238E27FC236}">
                <a16:creationId xmlns:a16="http://schemas.microsoft.com/office/drawing/2014/main" id="{D07DD2DE-F619-49DD-B5E7-03A290FF4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60679" y="3165298"/>
            <a:ext cx="4355594" cy="3028952"/>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latin typeface="Calibri"/>
            </a:endParaRPr>
          </a:p>
        </p:txBody>
      </p:sp>
      <p:sp>
        <p:nvSpPr>
          <p:cNvPr id="1037" name="Rectangle 1036">
            <a:extLst>
              <a:ext uri="{FF2B5EF4-FFF2-40B4-BE49-F238E27FC236}">
                <a16:creationId xmlns:a16="http://schemas.microsoft.com/office/drawing/2014/main" id="{85149191-5F60-4A28-AAFF-039F96B0F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18858" y="2085761"/>
            <a:ext cx="6857572" cy="268605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latin typeface="Calibri"/>
            </a:endParaRPr>
          </a:p>
        </p:txBody>
      </p:sp>
      <p:sp>
        <p:nvSpPr>
          <p:cNvPr id="1039" name="Freeform: Shape 1038">
            <a:extLst>
              <a:ext uri="{FF2B5EF4-FFF2-40B4-BE49-F238E27FC236}">
                <a16:creationId xmlns:a16="http://schemas.microsoft.com/office/drawing/2014/main" id="{F8260ED5-17F7-4158-B241-D51DD4CF1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362446" y="1712395"/>
            <a:ext cx="4808302" cy="3066500"/>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914400"/>
            <a:endParaRPr lang="en-US">
              <a:solidFill>
                <a:prstClr val="white"/>
              </a:solidFill>
              <a:latin typeface="Calibri"/>
            </a:endParaRPr>
          </a:p>
        </p:txBody>
      </p:sp>
      <p:sp>
        <p:nvSpPr>
          <p:cNvPr id="10" name="Title 9"/>
          <p:cNvSpPr>
            <a:spLocks noGrp="1"/>
          </p:cNvSpPr>
          <p:nvPr>
            <p:ph type="title"/>
          </p:nvPr>
        </p:nvSpPr>
        <p:spPr>
          <a:xfrm>
            <a:off x="2019031" y="2767106"/>
            <a:ext cx="2160621" cy="3071906"/>
          </a:xfrm>
        </p:spPr>
        <p:txBody>
          <a:bodyPr vert="horz" lIns="91440" tIns="45720" rIns="91440" bIns="45720" rtlCol="0" anchor="t">
            <a:normAutofit/>
          </a:bodyPr>
          <a:lstStyle/>
          <a:p>
            <a:pPr algn="l">
              <a:lnSpc>
                <a:spcPct val="90000"/>
              </a:lnSpc>
            </a:pPr>
            <a:r>
              <a:rPr lang="en-US" sz="2700" b="1">
                <a:solidFill>
                  <a:srgbClr val="FFFFFF"/>
                </a:solidFill>
              </a:rPr>
              <a:t>Career Management Skills</a:t>
            </a:r>
          </a:p>
        </p:txBody>
      </p:sp>
      <p:pic>
        <p:nvPicPr>
          <p:cNvPr id="1026" name="Picture 2" descr="d:\Users\laurab\AppData\Local\Temp\wz4b19\CIAG Jigsaw CMYK.jpg"/>
          <p:cNvPicPr>
            <a:picLocks noChangeAspect="1" noChangeArrowheads="1"/>
          </p:cNvPicPr>
          <p:nvPr/>
        </p:nvPicPr>
        <p:blipFill>
          <a:blip r:embed="rId3" cstate="print"/>
          <a:stretch>
            <a:fillRect/>
          </a:stretch>
        </p:blipFill>
        <p:spPr bwMode="auto">
          <a:xfrm>
            <a:off x="4900822" y="719345"/>
            <a:ext cx="5419311" cy="5419311"/>
          </a:xfrm>
          <a:prstGeom prst="rect">
            <a:avLst/>
          </a:prstGeom>
          <a:noFill/>
        </p:spPr>
      </p:pic>
    </p:spTree>
    <p:extLst>
      <p:ext uri="{BB962C8B-B14F-4D97-AF65-F5344CB8AC3E}">
        <p14:creationId xmlns:p14="http://schemas.microsoft.com/office/powerpoint/2010/main" val="224971646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latin typeface="Calibri"/>
            </a:endParaRPr>
          </a:p>
        </p:txBody>
      </p:sp>
      <p:sp>
        <p:nvSpPr>
          <p:cNvPr id="25" name="Rectangle 24">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524002" y="1"/>
            <a:ext cx="9143999"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latin typeface="Calibri"/>
            </a:endParaRPr>
          </a:p>
        </p:txBody>
      </p:sp>
      <p:sp>
        <p:nvSpPr>
          <p:cNvPr id="27" name="Rectangle 26">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586114" y="1"/>
            <a:ext cx="3072908"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latin typeface="Calibri"/>
            </a:endParaRPr>
          </a:p>
        </p:txBody>
      </p:sp>
      <p:sp>
        <p:nvSpPr>
          <p:cNvPr id="29" name="Rectangle 28">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7" y="-3486043"/>
            <a:ext cx="2170709" cy="9144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latin typeface="Calibri"/>
            </a:endParaRPr>
          </a:p>
        </p:txBody>
      </p:sp>
      <p:sp>
        <p:nvSpPr>
          <p:cNvPr id="5" name="Title 1"/>
          <p:cNvSpPr txBox="1">
            <a:spLocks/>
          </p:cNvSpPr>
          <p:nvPr/>
        </p:nvSpPr>
        <p:spPr>
          <a:xfrm>
            <a:off x="2561674" y="348865"/>
            <a:ext cx="7288583" cy="1576446"/>
          </a:xfrm>
          <a:prstGeom prst="rect">
            <a:avLst/>
          </a:prstGeom>
        </p:spPr>
        <p:txBody>
          <a:bodyPr vert="horz" lIns="91440" tIns="45720" rIns="91440" bIns="45720" rtlCol="0" anchor="ctr" anchorCtr="0">
            <a:normAutofit/>
          </a:bodyPr>
          <a:lstStyle/>
          <a:p>
            <a:pPr defTabSz="914400">
              <a:lnSpc>
                <a:spcPct val="90000"/>
              </a:lnSpc>
              <a:spcBef>
                <a:spcPct val="0"/>
              </a:spcBef>
              <a:spcAft>
                <a:spcPts val="600"/>
              </a:spcAft>
              <a:defRPr/>
            </a:pPr>
            <a:r>
              <a:rPr lang="en-US" sz="3500" b="1" spc="-60">
                <a:solidFill>
                  <a:srgbClr val="FFFFFF"/>
                </a:solidFill>
                <a:latin typeface="Calibri"/>
              </a:rPr>
              <a:t>Services We Offer </a:t>
            </a:r>
          </a:p>
        </p:txBody>
      </p:sp>
      <p:graphicFrame>
        <p:nvGraphicFramePr>
          <p:cNvPr id="8" name="Text Placeholder 2">
            <a:extLst>
              <a:ext uri="{FF2B5EF4-FFF2-40B4-BE49-F238E27FC236}">
                <a16:creationId xmlns:a16="http://schemas.microsoft.com/office/drawing/2014/main" id="{71B7463C-7B86-46EC-B413-0E10C2C2F593}"/>
              </a:ext>
            </a:extLst>
          </p:cNvPr>
          <p:cNvGraphicFramePr/>
          <p:nvPr/>
        </p:nvGraphicFramePr>
        <p:xfrm>
          <a:off x="2007043" y="2615980"/>
          <a:ext cx="8195871"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4647148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C681C32C-7AFC-4BB3-9088-65CBDFC5D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0" y="3"/>
            <a:ext cx="9144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latin typeface="Calibri"/>
            </a:endParaRPr>
          </a:p>
        </p:txBody>
      </p:sp>
      <p:sp>
        <p:nvSpPr>
          <p:cNvPr id="13" name="TextBox 12">
            <a:extLst>
              <a:ext uri="{FF2B5EF4-FFF2-40B4-BE49-F238E27FC236}">
                <a16:creationId xmlns:a16="http://schemas.microsoft.com/office/drawing/2014/main" id="{1CB7124E-E06F-2D5A-3322-EBCE28368F47}"/>
              </a:ext>
            </a:extLst>
          </p:cNvPr>
          <p:cNvSpPr txBox="1"/>
          <p:nvPr/>
        </p:nvSpPr>
        <p:spPr>
          <a:xfrm>
            <a:off x="3981450" y="4590009"/>
            <a:ext cx="4229100" cy="1465973"/>
          </a:xfrm>
          <a:prstGeom prst="rect">
            <a:avLst/>
          </a:prstGeom>
        </p:spPr>
        <p:txBody>
          <a:bodyPr vert="horz" lIns="91440" tIns="45720" rIns="91440" bIns="45720" rtlCol="0">
            <a:normAutofit/>
          </a:bodyPr>
          <a:lstStyle/>
          <a:p>
            <a:pPr indent="-228600" defTabSz="914400">
              <a:lnSpc>
                <a:spcPct val="90000"/>
              </a:lnSpc>
              <a:spcAft>
                <a:spcPts val="600"/>
              </a:spcAft>
              <a:buFont typeface="Arial" panose="020B0604020202020204" pitchFamily="34" charset="0"/>
              <a:buChar char="•"/>
            </a:pPr>
            <a:r>
              <a:rPr lang="en-US" sz="1700">
                <a:solidFill>
                  <a:prstClr val="black"/>
                </a:solidFill>
                <a:latin typeface="Calibri"/>
                <a:hlinkClick r:id="rId2"/>
              </a:rPr>
              <a:t>My World of Work | My World of Work</a:t>
            </a:r>
            <a:endParaRPr lang="en-US" sz="1700">
              <a:solidFill>
                <a:prstClr val="black"/>
              </a:solidFill>
              <a:latin typeface="Calibri"/>
            </a:endParaRPr>
          </a:p>
        </p:txBody>
      </p:sp>
      <p:sp>
        <p:nvSpPr>
          <p:cNvPr id="20" name="Rectangle 19">
            <a:extLst>
              <a:ext uri="{FF2B5EF4-FFF2-40B4-BE49-F238E27FC236}">
                <a16:creationId xmlns:a16="http://schemas.microsoft.com/office/drawing/2014/main" id="{199C0ED0-69DE-4C31-A5CF-E2A46FD302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1524000" y="6400800"/>
            <a:ext cx="9144000" cy="456773"/>
          </a:xfrm>
          <a:prstGeom prst="rect">
            <a:avLst/>
          </a:prstGeom>
          <a:gradFill>
            <a:gsLst>
              <a:gs pos="0">
                <a:schemeClr val="accent1"/>
              </a:gs>
              <a:gs pos="78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latin typeface="Calibri"/>
            </a:endParaRPr>
          </a:p>
        </p:txBody>
      </p:sp>
      <p:sp>
        <p:nvSpPr>
          <p:cNvPr id="22" name="Rectangle 21">
            <a:extLst>
              <a:ext uri="{FF2B5EF4-FFF2-40B4-BE49-F238E27FC236}">
                <a16:creationId xmlns:a16="http://schemas.microsoft.com/office/drawing/2014/main" id="{8D42B8BD-40AF-488E-8A79-D7256C9172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552950" y="6400799"/>
            <a:ext cx="6115048" cy="456772"/>
          </a:xfrm>
          <a:prstGeom prst="rect">
            <a:avLst/>
          </a:prstGeom>
          <a:gradFill>
            <a:gsLst>
              <a:gs pos="0">
                <a:srgbClr val="000000">
                  <a:alpha val="63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latin typeface="Calibri"/>
            </a:endParaRPr>
          </a:p>
        </p:txBody>
      </p:sp>
      <p:pic>
        <p:nvPicPr>
          <p:cNvPr id="5" name="Picture 4">
            <a:extLst>
              <a:ext uri="{FF2B5EF4-FFF2-40B4-BE49-F238E27FC236}">
                <a16:creationId xmlns:a16="http://schemas.microsoft.com/office/drawing/2014/main" id="{F0C3C2E1-23BF-DB77-5BB9-7D320D56F33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0" y="-391002"/>
            <a:ext cx="9144000" cy="5317988"/>
          </a:xfrm>
          <a:prstGeom prst="rect">
            <a:avLst/>
          </a:prstGeom>
        </p:spPr>
      </p:pic>
      <p:pic>
        <p:nvPicPr>
          <p:cNvPr id="3" name="Picture 2">
            <a:extLst>
              <a:ext uri="{FF2B5EF4-FFF2-40B4-BE49-F238E27FC236}">
                <a16:creationId xmlns:a16="http://schemas.microsoft.com/office/drawing/2014/main" id="{9C8E1654-F93C-A313-4BA5-6E386B989EC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24000" y="3947719"/>
            <a:ext cx="9144000" cy="3823351"/>
          </a:xfrm>
          <a:prstGeom prst="rect">
            <a:avLst/>
          </a:prstGeom>
        </p:spPr>
      </p:pic>
    </p:spTree>
    <p:extLst>
      <p:ext uri="{BB962C8B-B14F-4D97-AF65-F5344CB8AC3E}">
        <p14:creationId xmlns:p14="http://schemas.microsoft.com/office/powerpoint/2010/main" val="149980806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13EFA6C3-82DC-4131-9929-2523E6FD0B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latin typeface="Calibri"/>
            </a:endParaRPr>
          </a:p>
        </p:txBody>
      </p:sp>
      <p:sp>
        <p:nvSpPr>
          <p:cNvPr id="2" name="Title 1"/>
          <p:cNvSpPr>
            <a:spLocks noGrp="1"/>
          </p:cNvSpPr>
          <p:nvPr>
            <p:ph type="title"/>
          </p:nvPr>
        </p:nvSpPr>
        <p:spPr>
          <a:xfrm>
            <a:off x="5560219" y="609601"/>
            <a:ext cx="4362271" cy="1330839"/>
          </a:xfrm>
        </p:spPr>
        <p:txBody>
          <a:bodyPr vert="horz" lIns="91440" tIns="45720" rIns="91440" bIns="45720" rtlCol="0" anchor="ctr">
            <a:normAutofit/>
          </a:bodyPr>
          <a:lstStyle/>
          <a:p>
            <a:pPr>
              <a:lnSpc>
                <a:spcPct val="90000"/>
              </a:lnSpc>
            </a:pPr>
            <a:r>
              <a:rPr lang="en-US" sz="3600" b="1"/>
              <a:t>Contact Details</a:t>
            </a:r>
          </a:p>
        </p:txBody>
      </p:sp>
      <p:sp>
        <p:nvSpPr>
          <p:cNvPr id="24" name="Freeform: Shape 23">
            <a:extLst>
              <a:ext uri="{FF2B5EF4-FFF2-40B4-BE49-F238E27FC236}">
                <a16:creationId xmlns:a16="http://schemas.microsoft.com/office/drawing/2014/main" id="{AEC9469E-14CA-4358-BABC-CBF836A614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0" y="0"/>
            <a:ext cx="6652260" cy="767978"/>
          </a:xfrm>
          <a:custGeom>
            <a:avLst/>
            <a:gdLst>
              <a:gd name="connsiteX0" fmla="*/ 0 w 10753706"/>
              <a:gd name="connsiteY0" fmla="*/ 0 h 1027260"/>
              <a:gd name="connsiteX1" fmla="*/ 10753706 w 10753706"/>
              <a:gd name="connsiteY1" fmla="*/ 0 h 1027260"/>
              <a:gd name="connsiteX2" fmla="*/ 10748809 w 10753706"/>
              <a:gd name="connsiteY2" fmla="*/ 2522 h 1027260"/>
              <a:gd name="connsiteX3" fmla="*/ 10725330 w 10753706"/>
              <a:gd name="connsiteY3" fmla="*/ 11977 h 1027260"/>
              <a:gd name="connsiteX4" fmla="*/ 10615423 w 10753706"/>
              <a:gd name="connsiteY4" fmla="*/ 52967 h 1027260"/>
              <a:gd name="connsiteX5" fmla="*/ 10533936 w 10753706"/>
              <a:gd name="connsiteY5" fmla="*/ 53095 h 1027260"/>
              <a:gd name="connsiteX6" fmla="*/ 10466876 w 10753706"/>
              <a:gd name="connsiteY6" fmla="*/ 45180 h 1027260"/>
              <a:gd name="connsiteX7" fmla="*/ 10355090 w 10753706"/>
              <a:gd name="connsiteY7" fmla="*/ 89741 h 1027260"/>
              <a:gd name="connsiteX8" fmla="*/ 10087145 w 10753706"/>
              <a:gd name="connsiteY8" fmla="*/ 66115 h 1027260"/>
              <a:gd name="connsiteX9" fmla="*/ 10015902 w 10753706"/>
              <a:gd name="connsiteY9" fmla="*/ 76178 h 1027260"/>
              <a:gd name="connsiteX10" fmla="*/ 9806005 w 10753706"/>
              <a:gd name="connsiteY10" fmla="*/ 102435 h 1027260"/>
              <a:gd name="connsiteX11" fmla="*/ 9602583 w 10753706"/>
              <a:gd name="connsiteY11" fmla="*/ 179170 h 1027260"/>
              <a:gd name="connsiteX12" fmla="*/ 9469719 w 10753706"/>
              <a:gd name="connsiteY12" fmla="*/ 174721 h 1027260"/>
              <a:gd name="connsiteX13" fmla="*/ 9408692 w 10753706"/>
              <a:gd name="connsiteY13" fmla="*/ 189513 h 1027260"/>
              <a:gd name="connsiteX14" fmla="*/ 9364151 w 10753706"/>
              <a:gd name="connsiteY14" fmla="*/ 194072 h 1027260"/>
              <a:gd name="connsiteX15" fmla="*/ 9337751 w 10753706"/>
              <a:gd name="connsiteY15" fmla="*/ 197579 h 1027260"/>
              <a:gd name="connsiteX16" fmla="*/ 9297166 w 10753706"/>
              <a:gd name="connsiteY16" fmla="*/ 216558 h 1027260"/>
              <a:gd name="connsiteX17" fmla="*/ 9123859 w 10753706"/>
              <a:gd name="connsiteY17" fmla="*/ 237356 h 1027260"/>
              <a:gd name="connsiteX18" fmla="*/ 8950741 w 10753706"/>
              <a:gd name="connsiteY18" fmla="*/ 238020 h 1027260"/>
              <a:gd name="connsiteX19" fmla="*/ 8718236 w 10753706"/>
              <a:gd name="connsiteY19" fmla="*/ 303148 h 1027260"/>
              <a:gd name="connsiteX20" fmla="*/ 8694011 w 10753706"/>
              <a:gd name="connsiteY20" fmla="*/ 308812 h 1027260"/>
              <a:gd name="connsiteX21" fmla="*/ 8611976 w 10753706"/>
              <a:gd name="connsiteY21" fmla="*/ 324819 h 1027260"/>
              <a:gd name="connsiteX22" fmla="*/ 8562074 w 10753706"/>
              <a:gd name="connsiteY22" fmla="*/ 337971 h 1027260"/>
              <a:gd name="connsiteX23" fmla="*/ 8501724 w 10753706"/>
              <a:gd name="connsiteY23" fmla="*/ 360865 h 1027260"/>
              <a:gd name="connsiteX24" fmla="*/ 8504489 w 10753706"/>
              <a:gd name="connsiteY24" fmla="*/ 364790 h 1027260"/>
              <a:gd name="connsiteX25" fmla="*/ 8492774 w 10753706"/>
              <a:gd name="connsiteY25" fmla="*/ 366181 h 1027260"/>
              <a:gd name="connsiteX26" fmla="*/ 8466405 w 10753706"/>
              <a:gd name="connsiteY26" fmla="*/ 368724 h 1027260"/>
              <a:gd name="connsiteX27" fmla="*/ 8427069 w 10753706"/>
              <a:gd name="connsiteY27" fmla="*/ 387211 h 1027260"/>
              <a:gd name="connsiteX28" fmla="*/ 8387766 w 10753706"/>
              <a:gd name="connsiteY28" fmla="*/ 377161 h 1027260"/>
              <a:gd name="connsiteX29" fmla="*/ 8315874 w 10753706"/>
              <a:gd name="connsiteY29" fmla="*/ 395527 h 1027260"/>
              <a:gd name="connsiteX30" fmla="*/ 8274474 w 10753706"/>
              <a:gd name="connsiteY30" fmla="*/ 405112 h 1027260"/>
              <a:gd name="connsiteX31" fmla="*/ 8234664 w 10753706"/>
              <a:gd name="connsiteY31" fmla="*/ 410219 h 1027260"/>
              <a:gd name="connsiteX32" fmla="*/ 8211268 w 10753706"/>
              <a:gd name="connsiteY32" fmla="*/ 416791 h 1027260"/>
              <a:gd name="connsiteX33" fmla="*/ 8188615 w 10753706"/>
              <a:gd name="connsiteY33" fmla="*/ 421755 h 1027260"/>
              <a:gd name="connsiteX34" fmla="*/ 8179981 w 10753706"/>
              <a:gd name="connsiteY34" fmla="*/ 420402 h 1027260"/>
              <a:gd name="connsiteX35" fmla="*/ 8179307 w 10753706"/>
              <a:gd name="connsiteY35" fmla="*/ 422516 h 1027260"/>
              <a:gd name="connsiteX36" fmla="*/ 8147929 w 10753706"/>
              <a:gd name="connsiteY36" fmla="*/ 450302 h 1027260"/>
              <a:gd name="connsiteX37" fmla="*/ 8089136 w 10753706"/>
              <a:gd name="connsiteY37" fmla="*/ 465283 h 1027260"/>
              <a:gd name="connsiteX38" fmla="*/ 8049973 w 10753706"/>
              <a:gd name="connsiteY38" fmla="*/ 454121 h 1027260"/>
              <a:gd name="connsiteX39" fmla="*/ 7965913 w 10753706"/>
              <a:gd name="connsiteY39" fmla="*/ 464415 h 1027260"/>
              <a:gd name="connsiteX40" fmla="*/ 7945093 w 10753706"/>
              <a:gd name="connsiteY40" fmla="*/ 464798 h 1027260"/>
              <a:gd name="connsiteX41" fmla="*/ 7935335 w 10753706"/>
              <a:gd name="connsiteY41" fmla="*/ 462442 h 1027260"/>
              <a:gd name="connsiteX42" fmla="*/ 7904779 w 10753706"/>
              <a:gd name="connsiteY42" fmla="*/ 471429 h 1027260"/>
              <a:gd name="connsiteX43" fmla="*/ 7855604 w 10753706"/>
              <a:gd name="connsiteY43" fmla="*/ 480199 h 1027260"/>
              <a:gd name="connsiteX44" fmla="*/ 7832630 w 10753706"/>
              <a:gd name="connsiteY44" fmla="*/ 485371 h 1027260"/>
              <a:gd name="connsiteX45" fmla="*/ 7812438 w 10753706"/>
              <a:gd name="connsiteY45" fmla="*/ 485391 h 1027260"/>
              <a:gd name="connsiteX46" fmla="*/ 7701399 w 10753706"/>
              <a:gd name="connsiteY46" fmla="*/ 495197 h 1027260"/>
              <a:gd name="connsiteX47" fmla="*/ 7674778 w 10753706"/>
              <a:gd name="connsiteY47" fmla="*/ 494723 h 1027260"/>
              <a:gd name="connsiteX48" fmla="*/ 7660445 w 10753706"/>
              <a:gd name="connsiteY48" fmla="*/ 490194 h 1027260"/>
              <a:gd name="connsiteX49" fmla="*/ 7651781 w 10753706"/>
              <a:gd name="connsiteY49" fmla="*/ 493084 h 1027260"/>
              <a:gd name="connsiteX50" fmla="*/ 7584807 w 10753706"/>
              <a:gd name="connsiteY50" fmla="*/ 499490 h 1027260"/>
              <a:gd name="connsiteX51" fmla="*/ 7541324 w 10753706"/>
              <a:gd name="connsiteY51" fmla="*/ 504184 h 1027260"/>
              <a:gd name="connsiteX52" fmla="*/ 7541756 w 10753706"/>
              <a:gd name="connsiteY52" fmla="*/ 512184 h 1027260"/>
              <a:gd name="connsiteX53" fmla="*/ 7503906 w 10753706"/>
              <a:gd name="connsiteY53" fmla="*/ 518551 h 1027260"/>
              <a:gd name="connsiteX54" fmla="*/ 7460411 w 10753706"/>
              <a:gd name="connsiteY54" fmla="*/ 517415 h 1027260"/>
              <a:gd name="connsiteX55" fmla="*/ 7460116 w 10753706"/>
              <a:gd name="connsiteY55" fmla="*/ 517548 h 1027260"/>
              <a:gd name="connsiteX56" fmla="*/ 7297810 w 10753706"/>
              <a:gd name="connsiteY56" fmla="*/ 563947 h 1027260"/>
              <a:gd name="connsiteX57" fmla="*/ 6946388 w 10753706"/>
              <a:gd name="connsiteY57" fmla="*/ 665244 h 1027260"/>
              <a:gd name="connsiteX58" fmla="*/ 6741704 w 10753706"/>
              <a:gd name="connsiteY58" fmla="*/ 679365 h 1027260"/>
              <a:gd name="connsiteX59" fmla="*/ 6624680 w 10753706"/>
              <a:gd name="connsiteY59" fmla="*/ 677674 h 1027260"/>
              <a:gd name="connsiteX60" fmla="*/ 6605700 w 10753706"/>
              <a:gd name="connsiteY60" fmla="*/ 683566 h 1027260"/>
              <a:gd name="connsiteX61" fmla="*/ 6576922 w 10753706"/>
              <a:gd name="connsiteY61" fmla="*/ 683030 h 1027260"/>
              <a:gd name="connsiteX62" fmla="*/ 6405123 w 10753706"/>
              <a:gd name="connsiteY62" fmla="*/ 721946 h 1027260"/>
              <a:gd name="connsiteX63" fmla="*/ 6368938 w 10753706"/>
              <a:gd name="connsiteY63" fmla="*/ 717341 h 1027260"/>
              <a:gd name="connsiteX64" fmla="*/ 6295102 w 10753706"/>
              <a:gd name="connsiteY64" fmla="*/ 729508 h 1027260"/>
              <a:gd name="connsiteX65" fmla="*/ 6202084 w 10753706"/>
              <a:gd name="connsiteY65" fmla="*/ 767091 h 1027260"/>
              <a:gd name="connsiteX66" fmla="*/ 6067157 w 10753706"/>
              <a:gd name="connsiteY66" fmla="*/ 790339 h 1027260"/>
              <a:gd name="connsiteX67" fmla="*/ 6061443 w 10753706"/>
              <a:gd name="connsiteY67" fmla="*/ 796151 h 1027260"/>
              <a:gd name="connsiteX68" fmla="*/ 6051406 w 10753706"/>
              <a:gd name="connsiteY68" fmla="*/ 800684 h 1027260"/>
              <a:gd name="connsiteX69" fmla="*/ 6049097 w 10753706"/>
              <a:gd name="connsiteY69" fmla="*/ 800636 h 1027260"/>
              <a:gd name="connsiteX70" fmla="*/ 6034222 w 10753706"/>
              <a:gd name="connsiteY70" fmla="*/ 804110 h 1027260"/>
              <a:gd name="connsiteX71" fmla="*/ 6033121 w 10753706"/>
              <a:gd name="connsiteY71" fmla="*/ 806078 h 1027260"/>
              <a:gd name="connsiteX72" fmla="*/ 6023593 w 10753706"/>
              <a:gd name="connsiteY72" fmla="*/ 808842 h 1027260"/>
              <a:gd name="connsiteX73" fmla="*/ 6006639 w 10753706"/>
              <a:gd name="connsiteY73" fmla="*/ 815304 h 1027260"/>
              <a:gd name="connsiteX74" fmla="*/ 6001762 w 10753706"/>
              <a:gd name="connsiteY74" fmla="*/ 815557 h 1027260"/>
              <a:gd name="connsiteX75" fmla="*/ 5973534 w 10753706"/>
              <a:gd name="connsiteY75" fmla="*/ 823815 h 1027260"/>
              <a:gd name="connsiteX76" fmla="*/ 5972336 w 10753706"/>
              <a:gd name="connsiteY76" fmla="*/ 823476 h 1027260"/>
              <a:gd name="connsiteX77" fmla="*/ 5960841 w 10753706"/>
              <a:gd name="connsiteY77" fmla="*/ 823819 h 1027260"/>
              <a:gd name="connsiteX78" fmla="*/ 5940719 w 10753706"/>
              <a:gd name="connsiteY78" fmla="*/ 825514 h 1027260"/>
              <a:gd name="connsiteX79" fmla="*/ 5884298 w 10753706"/>
              <a:gd name="connsiteY79" fmla="*/ 823806 h 1027260"/>
              <a:gd name="connsiteX80" fmla="*/ 5854779 w 10753706"/>
              <a:gd name="connsiteY80" fmla="*/ 832365 h 1027260"/>
              <a:gd name="connsiteX81" fmla="*/ 5848382 w 10753706"/>
              <a:gd name="connsiteY81" fmla="*/ 833844 h 1027260"/>
              <a:gd name="connsiteX82" fmla="*/ 5848066 w 10753706"/>
              <a:gd name="connsiteY82" fmla="*/ 833772 h 1027260"/>
              <a:gd name="connsiteX83" fmla="*/ 5840944 w 10753706"/>
              <a:gd name="connsiteY83" fmla="*/ 835132 h 1027260"/>
              <a:gd name="connsiteX84" fmla="*/ 5836719 w 10753706"/>
              <a:gd name="connsiteY84" fmla="*/ 836539 h 1027260"/>
              <a:gd name="connsiteX85" fmla="*/ 5824311 w 10753706"/>
              <a:gd name="connsiteY85" fmla="*/ 839408 h 1027260"/>
              <a:gd name="connsiteX86" fmla="*/ 5818788 w 10753706"/>
              <a:gd name="connsiteY86" fmla="*/ 839727 h 1027260"/>
              <a:gd name="connsiteX87" fmla="*/ 5763953 w 10753706"/>
              <a:gd name="connsiteY87" fmla="*/ 834282 h 1027260"/>
              <a:gd name="connsiteX88" fmla="*/ 5667748 w 10753706"/>
              <a:gd name="connsiteY88" fmla="*/ 840211 h 1027260"/>
              <a:gd name="connsiteX89" fmla="*/ 5573108 w 10753706"/>
              <a:gd name="connsiteY89" fmla="*/ 847611 h 1027260"/>
              <a:gd name="connsiteX90" fmla="*/ 5539137 w 10753706"/>
              <a:gd name="connsiteY90" fmla="*/ 851033 h 1027260"/>
              <a:gd name="connsiteX91" fmla="*/ 5510651 w 10753706"/>
              <a:gd name="connsiteY91" fmla="*/ 844215 h 1027260"/>
              <a:gd name="connsiteX92" fmla="*/ 5457331 w 10753706"/>
              <a:gd name="connsiteY92" fmla="*/ 839159 h 1027260"/>
              <a:gd name="connsiteX93" fmla="*/ 5410613 w 10753706"/>
              <a:gd name="connsiteY93" fmla="*/ 834358 h 1027260"/>
              <a:gd name="connsiteX94" fmla="*/ 5370040 w 10753706"/>
              <a:gd name="connsiteY94" fmla="*/ 862127 h 1027260"/>
              <a:gd name="connsiteX95" fmla="*/ 5318778 w 10753706"/>
              <a:gd name="connsiteY95" fmla="*/ 855310 h 1027260"/>
              <a:gd name="connsiteX96" fmla="*/ 5298645 w 10753706"/>
              <a:gd name="connsiteY96" fmla="*/ 855171 h 1027260"/>
              <a:gd name="connsiteX97" fmla="*/ 5253828 w 10753706"/>
              <a:gd name="connsiteY97" fmla="*/ 859670 h 1027260"/>
              <a:gd name="connsiteX98" fmla="*/ 5216955 w 10753706"/>
              <a:gd name="connsiteY98" fmla="*/ 866245 h 1027260"/>
              <a:gd name="connsiteX99" fmla="*/ 5214344 w 10753706"/>
              <a:gd name="connsiteY99" fmla="*/ 868102 h 1027260"/>
              <a:gd name="connsiteX100" fmla="*/ 5195561 w 10753706"/>
              <a:gd name="connsiteY100" fmla="*/ 869949 h 1027260"/>
              <a:gd name="connsiteX101" fmla="*/ 5182555 w 10753706"/>
              <a:gd name="connsiteY101" fmla="*/ 873542 h 1027260"/>
              <a:gd name="connsiteX102" fmla="*/ 5172552 w 10753706"/>
              <a:gd name="connsiteY102" fmla="*/ 878801 h 1027260"/>
              <a:gd name="connsiteX103" fmla="*/ 5027993 w 10753706"/>
              <a:gd name="connsiteY103" fmla="*/ 889666 h 1027260"/>
              <a:gd name="connsiteX104" fmla="*/ 4939844 w 10753706"/>
              <a:gd name="connsiteY104" fmla="*/ 934802 h 1027260"/>
              <a:gd name="connsiteX105" fmla="*/ 4792576 w 10753706"/>
              <a:gd name="connsiteY105" fmla="*/ 934820 h 1027260"/>
              <a:gd name="connsiteX106" fmla="*/ 4602423 w 10753706"/>
              <a:gd name="connsiteY106" fmla="*/ 958063 h 1027260"/>
              <a:gd name="connsiteX107" fmla="*/ 4290656 w 10753706"/>
              <a:gd name="connsiteY107" fmla="*/ 969152 h 1027260"/>
              <a:gd name="connsiteX108" fmla="*/ 3952334 w 10753706"/>
              <a:gd name="connsiteY108" fmla="*/ 954043 h 1027260"/>
              <a:gd name="connsiteX109" fmla="*/ 3858560 w 10753706"/>
              <a:gd name="connsiteY109" fmla="*/ 948781 h 1027260"/>
              <a:gd name="connsiteX110" fmla="*/ 3846597 w 10753706"/>
              <a:gd name="connsiteY110" fmla="*/ 948382 h 1027260"/>
              <a:gd name="connsiteX111" fmla="*/ 3736044 w 10753706"/>
              <a:gd name="connsiteY111" fmla="*/ 947759 h 1027260"/>
              <a:gd name="connsiteX112" fmla="*/ 3713136 w 10753706"/>
              <a:gd name="connsiteY112" fmla="*/ 946963 h 1027260"/>
              <a:gd name="connsiteX113" fmla="*/ 3695939 w 10753706"/>
              <a:gd name="connsiteY113" fmla="*/ 943639 h 1027260"/>
              <a:gd name="connsiteX114" fmla="*/ 3694125 w 10753706"/>
              <a:gd name="connsiteY114" fmla="*/ 940567 h 1027260"/>
              <a:gd name="connsiteX115" fmla="*/ 3681925 w 10753706"/>
              <a:gd name="connsiteY115" fmla="*/ 939706 h 1027260"/>
              <a:gd name="connsiteX116" fmla="*/ 3679204 w 10753706"/>
              <a:gd name="connsiteY116" fmla="*/ 938926 h 1027260"/>
              <a:gd name="connsiteX117" fmla="*/ 3615656 w 10753706"/>
              <a:gd name="connsiteY117" fmla="*/ 940320 h 1027260"/>
              <a:gd name="connsiteX118" fmla="*/ 3567983 w 10753706"/>
              <a:gd name="connsiteY118" fmla="*/ 935596 h 1027260"/>
              <a:gd name="connsiteX119" fmla="*/ 3422423 w 10753706"/>
              <a:gd name="connsiteY119" fmla="*/ 932129 h 1027260"/>
              <a:gd name="connsiteX120" fmla="*/ 3310925 w 10753706"/>
              <a:gd name="connsiteY120" fmla="*/ 911072 h 1027260"/>
              <a:gd name="connsiteX121" fmla="*/ 3139421 w 10753706"/>
              <a:gd name="connsiteY121" fmla="*/ 934151 h 1027260"/>
              <a:gd name="connsiteX122" fmla="*/ 2996922 w 10753706"/>
              <a:gd name="connsiteY122" fmla="*/ 927537 h 1027260"/>
              <a:gd name="connsiteX123" fmla="*/ 2982785 w 10753706"/>
              <a:gd name="connsiteY123" fmla="*/ 931453 h 1027260"/>
              <a:gd name="connsiteX124" fmla="*/ 2967478 w 10753706"/>
              <a:gd name="connsiteY124" fmla="*/ 933397 h 1027260"/>
              <a:gd name="connsiteX125" fmla="*/ 2948552 w 10753706"/>
              <a:gd name="connsiteY125" fmla="*/ 932961 h 1027260"/>
              <a:gd name="connsiteX126" fmla="*/ 2944404 w 10753706"/>
              <a:gd name="connsiteY126" fmla="*/ 934452 h 1027260"/>
              <a:gd name="connsiteX127" fmla="*/ 2908608 w 10753706"/>
              <a:gd name="connsiteY127" fmla="*/ 937205 h 1027260"/>
              <a:gd name="connsiteX128" fmla="*/ 2904443 w 10753706"/>
              <a:gd name="connsiteY128" fmla="*/ 936455 h 1027260"/>
              <a:gd name="connsiteX129" fmla="*/ 2868935 w 10753706"/>
              <a:gd name="connsiteY129" fmla="*/ 938022 h 1027260"/>
              <a:gd name="connsiteX130" fmla="*/ 2868586 w 10753706"/>
              <a:gd name="connsiteY130" fmla="*/ 937487 h 1027260"/>
              <a:gd name="connsiteX131" fmla="*/ 2859191 w 10753706"/>
              <a:gd name="connsiteY131" fmla="*/ 935503 h 1027260"/>
              <a:gd name="connsiteX132" fmla="*/ 2840915 w 10753706"/>
              <a:gd name="connsiteY132" fmla="*/ 932977 h 1027260"/>
              <a:gd name="connsiteX133" fmla="*/ 2763509 w 10753706"/>
              <a:gd name="connsiteY133" fmla="*/ 921850 h 1027260"/>
              <a:gd name="connsiteX134" fmla="*/ 2756121 w 10753706"/>
              <a:gd name="connsiteY134" fmla="*/ 921864 h 1027260"/>
              <a:gd name="connsiteX135" fmla="*/ 2755998 w 10753706"/>
              <a:gd name="connsiteY135" fmla="*/ 921739 h 1027260"/>
              <a:gd name="connsiteX136" fmla="*/ 2748255 w 10753706"/>
              <a:gd name="connsiteY136" fmla="*/ 921505 h 1027260"/>
              <a:gd name="connsiteX137" fmla="*/ 2694601 w 10753706"/>
              <a:gd name="connsiteY137" fmla="*/ 915575 h 1027260"/>
              <a:gd name="connsiteX138" fmla="*/ 2635357 w 10753706"/>
              <a:gd name="connsiteY138" fmla="*/ 910976 h 1027260"/>
              <a:gd name="connsiteX139" fmla="*/ 2601047 w 10753706"/>
              <a:gd name="connsiteY139" fmla="*/ 910263 h 1027260"/>
              <a:gd name="connsiteX140" fmla="*/ 2507482 w 10753706"/>
              <a:gd name="connsiteY140" fmla="*/ 906211 h 1027260"/>
              <a:gd name="connsiteX141" fmla="*/ 2413884 w 10753706"/>
              <a:gd name="connsiteY141" fmla="*/ 900545 h 1027260"/>
              <a:gd name="connsiteX142" fmla="*/ 2368912 w 10753706"/>
              <a:gd name="connsiteY142" fmla="*/ 888755 h 1027260"/>
              <a:gd name="connsiteX143" fmla="*/ 2349490 w 10753706"/>
              <a:gd name="connsiteY143" fmla="*/ 889719 h 1027260"/>
              <a:gd name="connsiteX144" fmla="*/ 2344290 w 10753706"/>
              <a:gd name="connsiteY144" fmla="*/ 890584 h 1027260"/>
              <a:gd name="connsiteX145" fmla="*/ 2336488 w 10753706"/>
              <a:gd name="connsiteY145" fmla="*/ 891058 h 1027260"/>
              <a:gd name="connsiteX146" fmla="*/ 2329015 w 10753706"/>
              <a:gd name="connsiteY146" fmla="*/ 891627 h 1027260"/>
              <a:gd name="connsiteX147" fmla="*/ 2293898 w 10753706"/>
              <a:gd name="connsiteY147" fmla="*/ 896431 h 1027260"/>
              <a:gd name="connsiteX148" fmla="*/ 2243927 w 10753706"/>
              <a:gd name="connsiteY148" fmla="*/ 888076 h 1027260"/>
              <a:gd name="connsiteX149" fmla="*/ 2223920 w 10753706"/>
              <a:gd name="connsiteY149" fmla="*/ 887331 h 1027260"/>
              <a:gd name="connsiteX150" fmla="*/ 2213081 w 10753706"/>
              <a:gd name="connsiteY150" fmla="*/ 886302 h 1027260"/>
              <a:gd name="connsiteX151" fmla="*/ 2212307 w 10753706"/>
              <a:gd name="connsiteY151" fmla="*/ 885829 h 1027260"/>
              <a:gd name="connsiteX152" fmla="*/ 2152321 w 10753706"/>
              <a:gd name="connsiteY152" fmla="*/ 894418 h 1027260"/>
              <a:gd name="connsiteX153" fmla="*/ 2140985 w 10753706"/>
              <a:gd name="connsiteY153" fmla="*/ 895968 h 1027260"/>
              <a:gd name="connsiteX154" fmla="*/ 2121210 w 10753706"/>
              <a:gd name="connsiteY154" fmla="*/ 899354 h 1027260"/>
              <a:gd name="connsiteX155" fmla="*/ 2119146 w 10753706"/>
              <a:gd name="connsiteY155" fmla="*/ 899033 h 1027260"/>
              <a:gd name="connsiteX156" fmla="*/ 2105666 w 10753706"/>
              <a:gd name="connsiteY156" fmla="*/ 902240 h 1027260"/>
              <a:gd name="connsiteX157" fmla="*/ 2094924 w 10753706"/>
              <a:gd name="connsiteY157" fmla="*/ 907203 h 1027260"/>
              <a:gd name="connsiteX158" fmla="*/ 1949478 w 10753706"/>
              <a:gd name="connsiteY158" fmla="*/ 913748 h 1027260"/>
              <a:gd name="connsiteX159" fmla="*/ 1749684 w 10753706"/>
              <a:gd name="connsiteY159" fmla="*/ 942223 h 1027260"/>
              <a:gd name="connsiteX160" fmla="*/ 1585576 w 10753706"/>
              <a:gd name="connsiteY160" fmla="*/ 954170 h 1027260"/>
              <a:gd name="connsiteX161" fmla="*/ 1476250 w 10753706"/>
              <a:gd name="connsiteY161" fmla="*/ 950653 h 1027260"/>
              <a:gd name="connsiteX162" fmla="*/ 1433927 w 10753706"/>
              <a:gd name="connsiteY162" fmla="*/ 959926 h 1027260"/>
              <a:gd name="connsiteX163" fmla="*/ 1414893 w 10753706"/>
              <a:gd name="connsiteY163" fmla="*/ 957671 h 1027260"/>
              <a:gd name="connsiteX164" fmla="*/ 1411585 w 10753706"/>
              <a:gd name="connsiteY164" fmla="*/ 957179 h 1027260"/>
              <a:gd name="connsiteX165" fmla="*/ 1398896 w 10753706"/>
              <a:gd name="connsiteY165" fmla="*/ 957460 h 1027260"/>
              <a:gd name="connsiteX166" fmla="*/ 1394632 w 10753706"/>
              <a:gd name="connsiteY166" fmla="*/ 954725 h 1027260"/>
              <a:gd name="connsiteX167" fmla="*/ 1375043 w 10753706"/>
              <a:gd name="connsiteY167" fmla="*/ 953132 h 1027260"/>
              <a:gd name="connsiteX168" fmla="*/ 1351876 w 10753706"/>
              <a:gd name="connsiteY168" fmla="*/ 954436 h 1027260"/>
              <a:gd name="connsiteX169" fmla="*/ 1242676 w 10753706"/>
              <a:gd name="connsiteY169" fmla="*/ 963767 h 1027260"/>
              <a:gd name="connsiteX170" fmla="*/ 1205993 w 10753706"/>
              <a:gd name="connsiteY170" fmla="*/ 974080 h 1027260"/>
              <a:gd name="connsiteX171" fmla="*/ 1052221 w 10753706"/>
              <a:gd name="connsiteY171" fmla="*/ 963954 h 1027260"/>
              <a:gd name="connsiteX172" fmla="*/ 968270 w 10753706"/>
              <a:gd name="connsiteY172" fmla="*/ 964761 h 1027260"/>
              <a:gd name="connsiteX173" fmla="*/ 874493 w 10753706"/>
              <a:gd name="connsiteY173" fmla="*/ 998122 h 1027260"/>
              <a:gd name="connsiteX174" fmla="*/ 814411 w 10753706"/>
              <a:gd name="connsiteY174" fmla="*/ 1007391 h 1027260"/>
              <a:gd name="connsiteX175" fmla="*/ 688604 w 10753706"/>
              <a:gd name="connsiteY175" fmla="*/ 1015631 h 1027260"/>
              <a:gd name="connsiteX176" fmla="*/ 618171 w 10753706"/>
              <a:gd name="connsiteY176" fmla="*/ 1027260 h 1027260"/>
              <a:gd name="connsiteX177" fmla="*/ 570379 w 10753706"/>
              <a:gd name="connsiteY177" fmla="*/ 1023487 h 1027260"/>
              <a:gd name="connsiteX178" fmla="*/ 482519 w 10753706"/>
              <a:gd name="connsiteY178" fmla="*/ 1002108 h 1027260"/>
              <a:gd name="connsiteX179" fmla="*/ 475319 w 10753706"/>
              <a:gd name="connsiteY179" fmla="*/ 1009922 h 1027260"/>
              <a:gd name="connsiteX180" fmla="*/ 431104 w 10753706"/>
              <a:gd name="connsiteY180" fmla="*/ 1009317 h 1027260"/>
              <a:gd name="connsiteX181" fmla="*/ 363782 w 10753706"/>
              <a:gd name="connsiteY181" fmla="*/ 1007585 h 1027260"/>
              <a:gd name="connsiteX182" fmla="*/ 325533 w 10753706"/>
              <a:gd name="connsiteY182" fmla="*/ 1008502 h 1027260"/>
              <a:gd name="connsiteX183" fmla="*/ 220429 w 10753706"/>
              <a:gd name="connsiteY183" fmla="*/ 1008927 h 1027260"/>
              <a:gd name="connsiteX184" fmla="*/ 114676 w 10753706"/>
              <a:gd name="connsiteY184" fmla="*/ 1007765 h 1027260"/>
              <a:gd name="connsiteX185" fmla="*/ 13470 w 10753706"/>
              <a:gd name="connsiteY185" fmla="*/ 998544 h 1027260"/>
              <a:gd name="connsiteX186" fmla="*/ 0 w 10753706"/>
              <a:gd name="connsiteY186" fmla="*/ 997355 h 1027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Lst>
            <a:rect l="l" t="t" r="r" b="b"/>
            <a:pathLst>
              <a:path w="10753706" h="1027260">
                <a:moveTo>
                  <a:pt x="0" y="0"/>
                </a:moveTo>
                <a:lnTo>
                  <a:pt x="10753706" y="0"/>
                </a:lnTo>
                <a:lnTo>
                  <a:pt x="10748809" y="2522"/>
                </a:lnTo>
                <a:cubicBezTo>
                  <a:pt x="10744031" y="4644"/>
                  <a:pt x="10737551" y="7204"/>
                  <a:pt x="10725330" y="11977"/>
                </a:cubicBezTo>
                <a:cubicBezTo>
                  <a:pt x="10700888" y="21523"/>
                  <a:pt x="10652058" y="39304"/>
                  <a:pt x="10615423" y="52967"/>
                </a:cubicBezTo>
                <a:cubicBezTo>
                  <a:pt x="10598524" y="49017"/>
                  <a:pt x="10550674" y="61360"/>
                  <a:pt x="10533936" y="53095"/>
                </a:cubicBezTo>
                <a:cubicBezTo>
                  <a:pt x="10519435" y="55674"/>
                  <a:pt x="10480156" y="49393"/>
                  <a:pt x="10466876" y="45180"/>
                </a:cubicBezTo>
                <a:cubicBezTo>
                  <a:pt x="10443145" y="68059"/>
                  <a:pt x="10382269" y="71294"/>
                  <a:pt x="10355090" y="89741"/>
                </a:cubicBezTo>
                <a:cubicBezTo>
                  <a:pt x="10286222" y="95376"/>
                  <a:pt x="10146285" y="63529"/>
                  <a:pt x="10087145" y="66115"/>
                </a:cubicBezTo>
                <a:cubicBezTo>
                  <a:pt x="10067575" y="79584"/>
                  <a:pt x="10043111" y="68921"/>
                  <a:pt x="10015902" y="76178"/>
                </a:cubicBezTo>
                <a:cubicBezTo>
                  <a:pt x="9952302" y="84628"/>
                  <a:pt x="9893286" y="103337"/>
                  <a:pt x="9806005" y="102435"/>
                </a:cubicBezTo>
                <a:cubicBezTo>
                  <a:pt x="9782247" y="141133"/>
                  <a:pt x="9674787" y="151643"/>
                  <a:pt x="9602583" y="179170"/>
                </a:cubicBezTo>
                <a:cubicBezTo>
                  <a:pt x="9557658" y="187584"/>
                  <a:pt x="9478290" y="154235"/>
                  <a:pt x="9469719" y="174721"/>
                </a:cubicBezTo>
                <a:cubicBezTo>
                  <a:pt x="9443779" y="165070"/>
                  <a:pt x="9431317" y="185692"/>
                  <a:pt x="9408692" y="189513"/>
                </a:cubicBezTo>
                <a:cubicBezTo>
                  <a:pt x="9387154" y="183843"/>
                  <a:pt x="9380475" y="191089"/>
                  <a:pt x="9364151" y="194072"/>
                </a:cubicBezTo>
                <a:cubicBezTo>
                  <a:pt x="9354686" y="190222"/>
                  <a:pt x="9340485" y="191782"/>
                  <a:pt x="9337751" y="197579"/>
                </a:cubicBezTo>
                <a:cubicBezTo>
                  <a:pt x="9349566" y="209270"/>
                  <a:pt x="9297468" y="207714"/>
                  <a:pt x="9297166" y="216558"/>
                </a:cubicBezTo>
                <a:cubicBezTo>
                  <a:pt x="9269057" y="220999"/>
                  <a:pt x="9139630" y="221783"/>
                  <a:pt x="9123859" y="237356"/>
                </a:cubicBezTo>
                <a:cubicBezTo>
                  <a:pt x="9068176" y="249209"/>
                  <a:pt x="8975349" y="235349"/>
                  <a:pt x="8950741" y="238020"/>
                </a:cubicBezTo>
                <a:cubicBezTo>
                  <a:pt x="8916265" y="215428"/>
                  <a:pt x="8822808" y="292026"/>
                  <a:pt x="8718236" y="303148"/>
                </a:cubicBezTo>
                <a:cubicBezTo>
                  <a:pt x="8703111" y="302060"/>
                  <a:pt x="8695551" y="302792"/>
                  <a:pt x="8694011" y="308812"/>
                </a:cubicBezTo>
                <a:cubicBezTo>
                  <a:pt x="8661810" y="312764"/>
                  <a:pt x="8637956" y="329628"/>
                  <a:pt x="8611976" y="324819"/>
                </a:cubicBezTo>
                <a:cubicBezTo>
                  <a:pt x="8621849" y="336388"/>
                  <a:pt x="8562809" y="325917"/>
                  <a:pt x="8562074" y="337971"/>
                </a:cubicBezTo>
                <a:cubicBezTo>
                  <a:pt x="8543699" y="343978"/>
                  <a:pt x="8511321" y="356396"/>
                  <a:pt x="8501724" y="360865"/>
                </a:cubicBezTo>
                <a:lnTo>
                  <a:pt x="8504489" y="364790"/>
                </a:lnTo>
                <a:lnTo>
                  <a:pt x="8492774" y="366181"/>
                </a:lnTo>
                <a:lnTo>
                  <a:pt x="8466405" y="368724"/>
                </a:lnTo>
                <a:cubicBezTo>
                  <a:pt x="8455454" y="372229"/>
                  <a:pt x="8440175" y="385805"/>
                  <a:pt x="8427069" y="387211"/>
                </a:cubicBezTo>
                <a:cubicBezTo>
                  <a:pt x="8400442" y="392215"/>
                  <a:pt x="8397079" y="382989"/>
                  <a:pt x="8387766" y="377161"/>
                </a:cubicBezTo>
                <a:cubicBezTo>
                  <a:pt x="8369233" y="378548"/>
                  <a:pt x="8334756" y="390869"/>
                  <a:pt x="8315874" y="395527"/>
                </a:cubicBezTo>
                <a:cubicBezTo>
                  <a:pt x="8306664" y="400500"/>
                  <a:pt x="8272845" y="393679"/>
                  <a:pt x="8274474" y="405112"/>
                </a:cubicBezTo>
                <a:cubicBezTo>
                  <a:pt x="8255483" y="406194"/>
                  <a:pt x="8244963" y="408376"/>
                  <a:pt x="8234664" y="410219"/>
                </a:cubicBezTo>
                <a:lnTo>
                  <a:pt x="8211268" y="416791"/>
                </a:lnTo>
                <a:cubicBezTo>
                  <a:pt x="8204720" y="419941"/>
                  <a:pt x="8197411" y="422004"/>
                  <a:pt x="8188615" y="421755"/>
                </a:cubicBezTo>
                <a:lnTo>
                  <a:pt x="8179981" y="420402"/>
                </a:lnTo>
                <a:lnTo>
                  <a:pt x="8179307" y="422516"/>
                </a:lnTo>
                <a:cubicBezTo>
                  <a:pt x="8179027" y="425797"/>
                  <a:pt x="8175790" y="448341"/>
                  <a:pt x="8147929" y="450302"/>
                </a:cubicBezTo>
                <a:cubicBezTo>
                  <a:pt x="8130300" y="457967"/>
                  <a:pt x="8114933" y="461015"/>
                  <a:pt x="8089136" y="465283"/>
                </a:cubicBezTo>
                <a:cubicBezTo>
                  <a:pt x="8072810" y="465920"/>
                  <a:pt x="8069376" y="451569"/>
                  <a:pt x="8049973" y="454121"/>
                </a:cubicBezTo>
                <a:cubicBezTo>
                  <a:pt x="7974508" y="471465"/>
                  <a:pt x="8006050" y="447139"/>
                  <a:pt x="7965913" y="464415"/>
                </a:cubicBezTo>
                <a:cubicBezTo>
                  <a:pt x="7958234" y="466025"/>
                  <a:pt x="7951405" y="465800"/>
                  <a:pt x="7945093" y="464798"/>
                </a:cubicBezTo>
                <a:lnTo>
                  <a:pt x="7935335" y="462442"/>
                </a:lnTo>
                <a:lnTo>
                  <a:pt x="7904779" y="471429"/>
                </a:lnTo>
                <a:cubicBezTo>
                  <a:pt x="7889387" y="474999"/>
                  <a:pt x="7872867" y="477951"/>
                  <a:pt x="7855604" y="480199"/>
                </a:cubicBezTo>
                <a:cubicBezTo>
                  <a:pt x="7850005" y="476378"/>
                  <a:pt x="7838628" y="483595"/>
                  <a:pt x="7832630" y="485371"/>
                </a:cubicBezTo>
                <a:cubicBezTo>
                  <a:pt x="7831473" y="482645"/>
                  <a:pt x="7816623" y="482661"/>
                  <a:pt x="7812438" y="485391"/>
                </a:cubicBezTo>
                <a:cubicBezTo>
                  <a:pt x="7709470" y="505049"/>
                  <a:pt x="7759426" y="473956"/>
                  <a:pt x="7701399" y="495197"/>
                </a:cubicBezTo>
                <a:cubicBezTo>
                  <a:pt x="7690986" y="496989"/>
                  <a:pt x="7682397" y="496365"/>
                  <a:pt x="7674778" y="494723"/>
                </a:cubicBezTo>
                <a:lnTo>
                  <a:pt x="7660445" y="490194"/>
                </a:lnTo>
                <a:lnTo>
                  <a:pt x="7651781" y="493084"/>
                </a:lnTo>
                <a:cubicBezTo>
                  <a:pt x="7616113" y="496548"/>
                  <a:pt x="7603273" y="491735"/>
                  <a:pt x="7584807" y="499490"/>
                </a:cubicBezTo>
                <a:cubicBezTo>
                  <a:pt x="7549256" y="490212"/>
                  <a:pt x="7563949" y="500167"/>
                  <a:pt x="7541324" y="504184"/>
                </a:cubicBezTo>
                <a:cubicBezTo>
                  <a:pt x="7523851" y="508307"/>
                  <a:pt x="7559546" y="509825"/>
                  <a:pt x="7541756" y="512184"/>
                </a:cubicBezTo>
                <a:cubicBezTo>
                  <a:pt x="7520963" y="510864"/>
                  <a:pt x="7525755" y="520497"/>
                  <a:pt x="7503906" y="518551"/>
                </a:cubicBezTo>
                <a:cubicBezTo>
                  <a:pt x="7505924" y="510774"/>
                  <a:pt x="7464361" y="523683"/>
                  <a:pt x="7460411" y="517415"/>
                </a:cubicBezTo>
                <a:lnTo>
                  <a:pt x="7460116" y="517548"/>
                </a:lnTo>
                <a:cubicBezTo>
                  <a:pt x="7447785" y="530928"/>
                  <a:pt x="7310141" y="550568"/>
                  <a:pt x="7297810" y="563947"/>
                </a:cubicBezTo>
                <a:cubicBezTo>
                  <a:pt x="7221791" y="605698"/>
                  <a:pt x="7039072" y="646008"/>
                  <a:pt x="6946388" y="665244"/>
                </a:cubicBezTo>
                <a:cubicBezTo>
                  <a:pt x="6853704" y="684480"/>
                  <a:pt x="6804875" y="677485"/>
                  <a:pt x="6741704" y="679365"/>
                </a:cubicBezTo>
                <a:lnTo>
                  <a:pt x="6624680" y="677674"/>
                </a:lnTo>
                <a:lnTo>
                  <a:pt x="6605700" y="683566"/>
                </a:lnTo>
                <a:cubicBezTo>
                  <a:pt x="6603309" y="685184"/>
                  <a:pt x="6599550" y="685647"/>
                  <a:pt x="6576922" y="683030"/>
                </a:cubicBezTo>
                <a:cubicBezTo>
                  <a:pt x="6527275" y="698355"/>
                  <a:pt x="6440981" y="702347"/>
                  <a:pt x="6405123" y="721946"/>
                </a:cubicBezTo>
                <a:cubicBezTo>
                  <a:pt x="6407963" y="715467"/>
                  <a:pt x="6383450" y="712913"/>
                  <a:pt x="6368938" y="717341"/>
                </a:cubicBezTo>
                <a:cubicBezTo>
                  <a:pt x="6377914" y="692119"/>
                  <a:pt x="6315316" y="744281"/>
                  <a:pt x="6295102" y="729508"/>
                </a:cubicBezTo>
                <a:cubicBezTo>
                  <a:pt x="6300358" y="744473"/>
                  <a:pt x="6240070" y="776254"/>
                  <a:pt x="6202084" y="767091"/>
                </a:cubicBezTo>
                <a:cubicBezTo>
                  <a:pt x="6152826" y="774744"/>
                  <a:pt x="6122010" y="790367"/>
                  <a:pt x="6067157" y="790339"/>
                </a:cubicBezTo>
                <a:cubicBezTo>
                  <a:pt x="6066310" y="792484"/>
                  <a:pt x="6064283" y="794403"/>
                  <a:pt x="6061443" y="796151"/>
                </a:cubicBezTo>
                <a:lnTo>
                  <a:pt x="6051406" y="800684"/>
                </a:lnTo>
                <a:lnTo>
                  <a:pt x="6049097" y="800636"/>
                </a:lnTo>
                <a:cubicBezTo>
                  <a:pt x="6040408" y="801393"/>
                  <a:pt x="6036299" y="802645"/>
                  <a:pt x="6034222" y="804110"/>
                </a:cubicBezTo>
                <a:lnTo>
                  <a:pt x="6033121" y="806078"/>
                </a:lnTo>
                <a:lnTo>
                  <a:pt x="6023593" y="808842"/>
                </a:lnTo>
                <a:lnTo>
                  <a:pt x="6006639" y="815304"/>
                </a:lnTo>
                <a:lnTo>
                  <a:pt x="6001762" y="815557"/>
                </a:lnTo>
                <a:lnTo>
                  <a:pt x="5973534" y="823815"/>
                </a:lnTo>
                <a:lnTo>
                  <a:pt x="5972336" y="823476"/>
                </a:lnTo>
                <a:cubicBezTo>
                  <a:pt x="5969004" y="822901"/>
                  <a:pt x="5965329" y="822833"/>
                  <a:pt x="5960841" y="823819"/>
                </a:cubicBezTo>
                <a:cubicBezTo>
                  <a:pt x="5955860" y="815655"/>
                  <a:pt x="5953515" y="821882"/>
                  <a:pt x="5940719" y="825514"/>
                </a:cubicBezTo>
                <a:cubicBezTo>
                  <a:pt x="5930130" y="813644"/>
                  <a:pt x="5900943" y="827979"/>
                  <a:pt x="5884298" y="823806"/>
                </a:cubicBezTo>
                <a:cubicBezTo>
                  <a:pt x="5875133" y="826741"/>
                  <a:pt x="5865250" y="829630"/>
                  <a:pt x="5854779" y="832365"/>
                </a:cubicBezTo>
                <a:lnTo>
                  <a:pt x="5848382" y="833844"/>
                </a:lnTo>
                <a:lnTo>
                  <a:pt x="5848066" y="833772"/>
                </a:lnTo>
                <a:cubicBezTo>
                  <a:pt x="5846273" y="833879"/>
                  <a:pt x="5844018" y="834284"/>
                  <a:pt x="5840944" y="835132"/>
                </a:cubicBezTo>
                <a:lnTo>
                  <a:pt x="5836719" y="836539"/>
                </a:lnTo>
                <a:lnTo>
                  <a:pt x="5824311" y="839408"/>
                </a:lnTo>
                <a:lnTo>
                  <a:pt x="5818788" y="839727"/>
                </a:lnTo>
                <a:cubicBezTo>
                  <a:pt x="5797008" y="838594"/>
                  <a:pt x="5786883" y="822081"/>
                  <a:pt x="5763953" y="834282"/>
                </a:cubicBezTo>
                <a:cubicBezTo>
                  <a:pt x="5726813" y="837521"/>
                  <a:pt x="5699446" y="830949"/>
                  <a:pt x="5667748" y="840211"/>
                </a:cubicBezTo>
                <a:cubicBezTo>
                  <a:pt x="5632959" y="843205"/>
                  <a:pt x="5601436" y="842280"/>
                  <a:pt x="5573108" y="847611"/>
                </a:cubicBezTo>
                <a:cubicBezTo>
                  <a:pt x="5560030" y="845832"/>
                  <a:pt x="5549547" y="851598"/>
                  <a:pt x="5539137" y="851033"/>
                </a:cubicBezTo>
                <a:cubicBezTo>
                  <a:pt x="5528728" y="850467"/>
                  <a:pt x="5529256" y="837509"/>
                  <a:pt x="5510651" y="844215"/>
                </a:cubicBezTo>
                <a:cubicBezTo>
                  <a:pt x="5494241" y="833607"/>
                  <a:pt x="5466101" y="839171"/>
                  <a:pt x="5457331" y="839159"/>
                </a:cubicBezTo>
                <a:lnTo>
                  <a:pt x="5410613" y="834358"/>
                </a:lnTo>
                <a:lnTo>
                  <a:pt x="5370040" y="862127"/>
                </a:lnTo>
                <a:cubicBezTo>
                  <a:pt x="5357863" y="856469"/>
                  <a:pt x="5319115" y="868069"/>
                  <a:pt x="5318778" y="855310"/>
                </a:cubicBezTo>
                <a:cubicBezTo>
                  <a:pt x="5303920" y="857760"/>
                  <a:pt x="5296727" y="863736"/>
                  <a:pt x="5298645" y="855171"/>
                </a:cubicBezTo>
                <a:cubicBezTo>
                  <a:pt x="5287819" y="855897"/>
                  <a:pt x="5267444" y="857825"/>
                  <a:pt x="5253828" y="859670"/>
                </a:cubicBezTo>
                <a:lnTo>
                  <a:pt x="5216955" y="866245"/>
                </a:lnTo>
                <a:lnTo>
                  <a:pt x="5214344" y="868102"/>
                </a:lnTo>
                <a:cubicBezTo>
                  <a:pt x="5210778" y="868719"/>
                  <a:pt x="5200859" y="869042"/>
                  <a:pt x="5195561" y="869949"/>
                </a:cubicBezTo>
                <a:lnTo>
                  <a:pt x="5182555" y="873542"/>
                </a:lnTo>
                <a:cubicBezTo>
                  <a:pt x="5178496" y="875023"/>
                  <a:pt x="5175066" y="876746"/>
                  <a:pt x="5172552" y="878801"/>
                </a:cubicBezTo>
                <a:cubicBezTo>
                  <a:pt x="5121406" y="873797"/>
                  <a:pt x="5080096" y="886529"/>
                  <a:pt x="5027993" y="889666"/>
                </a:cubicBezTo>
                <a:cubicBezTo>
                  <a:pt x="4999924" y="877115"/>
                  <a:pt x="4946973" y="919452"/>
                  <a:pt x="4939844" y="934802"/>
                </a:cubicBezTo>
                <a:cubicBezTo>
                  <a:pt x="4895154" y="940701"/>
                  <a:pt x="4844006" y="928240"/>
                  <a:pt x="4792576" y="934820"/>
                </a:cubicBezTo>
                <a:lnTo>
                  <a:pt x="4602423" y="958063"/>
                </a:lnTo>
                <a:cubicBezTo>
                  <a:pt x="4488530" y="967131"/>
                  <a:pt x="4399004" y="969822"/>
                  <a:pt x="4290656" y="969152"/>
                </a:cubicBezTo>
                <a:cubicBezTo>
                  <a:pt x="4182308" y="968482"/>
                  <a:pt x="4046938" y="971167"/>
                  <a:pt x="3952334" y="954043"/>
                </a:cubicBezTo>
                <a:lnTo>
                  <a:pt x="3858560" y="948781"/>
                </a:lnTo>
                <a:lnTo>
                  <a:pt x="3846597" y="948382"/>
                </a:lnTo>
                <a:cubicBezTo>
                  <a:pt x="3807516" y="956616"/>
                  <a:pt x="3767475" y="941640"/>
                  <a:pt x="3736044" y="947759"/>
                </a:cubicBezTo>
                <a:cubicBezTo>
                  <a:pt x="3727323" y="948128"/>
                  <a:pt x="3719828" y="947771"/>
                  <a:pt x="3713136" y="946963"/>
                </a:cubicBezTo>
                <a:lnTo>
                  <a:pt x="3695939" y="943639"/>
                </a:lnTo>
                <a:lnTo>
                  <a:pt x="3694125" y="940567"/>
                </a:lnTo>
                <a:lnTo>
                  <a:pt x="3681925" y="939706"/>
                </a:lnTo>
                <a:lnTo>
                  <a:pt x="3679204" y="938926"/>
                </a:lnTo>
                <a:cubicBezTo>
                  <a:pt x="3668160" y="939028"/>
                  <a:pt x="3634193" y="940875"/>
                  <a:pt x="3615656" y="940320"/>
                </a:cubicBezTo>
                <a:cubicBezTo>
                  <a:pt x="3582626" y="936974"/>
                  <a:pt x="3593904" y="949140"/>
                  <a:pt x="3567983" y="935596"/>
                </a:cubicBezTo>
                <a:cubicBezTo>
                  <a:pt x="3504185" y="939048"/>
                  <a:pt x="3482818" y="922224"/>
                  <a:pt x="3422423" y="932129"/>
                </a:cubicBezTo>
                <a:cubicBezTo>
                  <a:pt x="3369166" y="933413"/>
                  <a:pt x="3329486" y="910108"/>
                  <a:pt x="3310925" y="911072"/>
                </a:cubicBezTo>
                <a:cubicBezTo>
                  <a:pt x="3261363" y="909787"/>
                  <a:pt x="3198415" y="933574"/>
                  <a:pt x="3139421" y="934151"/>
                </a:cubicBezTo>
                <a:cubicBezTo>
                  <a:pt x="3088799" y="931012"/>
                  <a:pt x="3038941" y="938464"/>
                  <a:pt x="2996922" y="927537"/>
                </a:cubicBezTo>
                <a:cubicBezTo>
                  <a:pt x="2992673" y="929234"/>
                  <a:pt x="2987900" y="930498"/>
                  <a:pt x="2982785" y="931453"/>
                </a:cubicBezTo>
                <a:lnTo>
                  <a:pt x="2967478" y="933397"/>
                </a:lnTo>
                <a:lnTo>
                  <a:pt x="2948552" y="932961"/>
                </a:lnTo>
                <a:lnTo>
                  <a:pt x="2944404" y="934452"/>
                </a:lnTo>
                <a:lnTo>
                  <a:pt x="2908608" y="937205"/>
                </a:lnTo>
                <a:lnTo>
                  <a:pt x="2904443" y="936455"/>
                </a:lnTo>
                <a:lnTo>
                  <a:pt x="2868935" y="938022"/>
                </a:lnTo>
                <a:lnTo>
                  <a:pt x="2868586" y="937487"/>
                </a:lnTo>
                <a:cubicBezTo>
                  <a:pt x="2866994" y="936327"/>
                  <a:pt x="2864292" y="935538"/>
                  <a:pt x="2859191" y="935503"/>
                </a:cubicBezTo>
                <a:cubicBezTo>
                  <a:pt x="2869075" y="927418"/>
                  <a:pt x="2856828" y="932364"/>
                  <a:pt x="2840915" y="932977"/>
                </a:cubicBezTo>
                <a:lnTo>
                  <a:pt x="2763509" y="921850"/>
                </a:lnTo>
                <a:lnTo>
                  <a:pt x="2756121" y="921864"/>
                </a:lnTo>
                <a:cubicBezTo>
                  <a:pt x="2756081" y="921822"/>
                  <a:pt x="2756039" y="921781"/>
                  <a:pt x="2755998" y="921739"/>
                </a:cubicBezTo>
                <a:cubicBezTo>
                  <a:pt x="2754445" y="921476"/>
                  <a:pt x="2752036" y="921380"/>
                  <a:pt x="2748255" y="921505"/>
                </a:cubicBezTo>
                <a:lnTo>
                  <a:pt x="2694601" y="915575"/>
                </a:lnTo>
                <a:cubicBezTo>
                  <a:pt x="2671223" y="919874"/>
                  <a:pt x="2666972" y="913376"/>
                  <a:pt x="2635357" y="910976"/>
                </a:cubicBezTo>
                <a:cubicBezTo>
                  <a:pt x="2621906" y="915051"/>
                  <a:pt x="2611315" y="913542"/>
                  <a:pt x="2601047" y="910263"/>
                </a:cubicBezTo>
                <a:cubicBezTo>
                  <a:pt x="2570084" y="912074"/>
                  <a:pt x="2542135" y="907435"/>
                  <a:pt x="2507482" y="906211"/>
                </a:cubicBezTo>
                <a:cubicBezTo>
                  <a:pt x="2469706" y="911437"/>
                  <a:pt x="2450920" y="901812"/>
                  <a:pt x="2413884" y="900545"/>
                </a:cubicBezTo>
                <a:cubicBezTo>
                  <a:pt x="2381338" y="909664"/>
                  <a:pt x="2387753" y="892438"/>
                  <a:pt x="2368912" y="888755"/>
                </a:cubicBezTo>
                <a:lnTo>
                  <a:pt x="2349490" y="889719"/>
                </a:lnTo>
                <a:lnTo>
                  <a:pt x="2344290" y="890584"/>
                </a:lnTo>
                <a:cubicBezTo>
                  <a:pt x="2340673" y="891041"/>
                  <a:pt x="2338228" y="891167"/>
                  <a:pt x="2336488" y="891058"/>
                </a:cubicBezTo>
                <a:lnTo>
                  <a:pt x="2329015" y="891627"/>
                </a:lnTo>
                <a:cubicBezTo>
                  <a:pt x="2316843" y="893039"/>
                  <a:pt x="2305064" y="894669"/>
                  <a:pt x="2293898" y="896431"/>
                </a:cubicBezTo>
                <a:cubicBezTo>
                  <a:pt x="2282637" y="890404"/>
                  <a:pt x="2242346" y="900851"/>
                  <a:pt x="2243927" y="888076"/>
                </a:cubicBezTo>
                <a:cubicBezTo>
                  <a:pt x="2228778" y="890081"/>
                  <a:pt x="2220725" y="895845"/>
                  <a:pt x="2223920" y="887331"/>
                </a:cubicBezTo>
                <a:cubicBezTo>
                  <a:pt x="2218877" y="887756"/>
                  <a:pt x="2215583" y="887254"/>
                  <a:pt x="2213081" y="886302"/>
                </a:cubicBezTo>
                <a:lnTo>
                  <a:pt x="2212307" y="885829"/>
                </a:lnTo>
                <a:lnTo>
                  <a:pt x="2152321" y="894418"/>
                </a:lnTo>
                <a:lnTo>
                  <a:pt x="2140985" y="895968"/>
                </a:lnTo>
                <a:lnTo>
                  <a:pt x="2121210" y="899354"/>
                </a:lnTo>
                <a:lnTo>
                  <a:pt x="2119146" y="899033"/>
                </a:lnTo>
                <a:lnTo>
                  <a:pt x="2105666" y="902240"/>
                </a:lnTo>
                <a:cubicBezTo>
                  <a:pt x="2101407" y="903601"/>
                  <a:pt x="2097735" y="905221"/>
                  <a:pt x="2094924" y="907203"/>
                </a:cubicBezTo>
                <a:cubicBezTo>
                  <a:pt x="2044793" y="900664"/>
                  <a:pt x="2001785" y="912168"/>
                  <a:pt x="1949478" y="913748"/>
                </a:cubicBezTo>
                <a:cubicBezTo>
                  <a:pt x="1891937" y="919585"/>
                  <a:pt x="1810334" y="935486"/>
                  <a:pt x="1749684" y="942223"/>
                </a:cubicBezTo>
                <a:lnTo>
                  <a:pt x="1585576" y="954170"/>
                </a:lnTo>
                <a:cubicBezTo>
                  <a:pt x="1549165" y="943719"/>
                  <a:pt x="1511425" y="950847"/>
                  <a:pt x="1476250" y="950653"/>
                </a:cubicBezTo>
                <a:cubicBezTo>
                  <a:pt x="1488515" y="961596"/>
                  <a:pt x="1432660" y="946795"/>
                  <a:pt x="1433927" y="959926"/>
                </a:cubicBezTo>
                <a:cubicBezTo>
                  <a:pt x="1427485" y="959475"/>
                  <a:pt x="1421205" y="958623"/>
                  <a:pt x="1414893" y="957671"/>
                </a:cubicBezTo>
                <a:lnTo>
                  <a:pt x="1411585" y="957179"/>
                </a:lnTo>
                <a:lnTo>
                  <a:pt x="1398896" y="957460"/>
                </a:lnTo>
                <a:lnTo>
                  <a:pt x="1394632" y="954725"/>
                </a:lnTo>
                <a:lnTo>
                  <a:pt x="1375043" y="953132"/>
                </a:lnTo>
                <a:cubicBezTo>
                  <a:pt x="1367813" y="952970"/>
                  <a:pt x="1360155" y="953305"/>
                  <a:pt x="1351876" y="954436"/>
                </a:cubicBezTo>
                <a:cubicBezTo>
                  <a:pt x="1325912" y="963028"/>
                  <a:pt x="1274459" y="952492"/>
                  <a:pt x="1242676" y="963767"/>
                </a:cubicBezTo>
                <a:cubicBezTo>
                  <a:pt x="1230276" y="966918"/>
                  <a:pt x="1216715" y="977098"/>
                  <a:pt x="1205993" y="974080"/>
                </a:cubicBezTo>
                <a:cubicBezTo>
                  <a:pt x="1174251" y="974112"/>
                  <a:pt x="1086982" y="964420"/>
                  <a:pt x="1052221" y="963954"/>
                </a:cubicBezTo>
                <a:cubicBezTo>
                  <a:pt x="1038515" y="970622"/>
                  <a:pt x="1009522" y="962342"/>
                  <a:pt x="968270" y="964761"/>
                </a:cubicBezTo>
                <a:cubicBezTo>
                  <a:pt x="943437" y="973698"/>
                  <a:pt x="900136" y="991017"/>
                  <a:pt x="874493" y="998122"/>
                </a:cubicBezTo>
                <a:cubicBezTo>
                  <a:pt x="848849" y="1005226"/>
                  <a:pt x="853424" y="1009427"/>
                  <a:pt x="814411" y="1007391"/>
                </a:cubicBezTo>
                <a:cubicBezTo>
                  <a:pt x="765926" y="1022821"/>
                  <a:pt x="732885" y="1009859"/>
                  <a:pt x="688604" y="1015631"/>
                </a:cubicBezTo>
                <a:cubicBezTo>
                  <a:pt x="638045" y="1020877"/>
                  <a:pt x="677999" y="1011556"/>
                  <a:pt x="618171" y="1027260"/>
                </a:cubicBezTo>
                <a:cubicBezTo>
                  <a:pt x="609680" y="1023165"/>
                  <a:pt x="583253" y="1020277"/>
                  <a:pt x="570379" y="1023487"/>
                </a:cubicBezTo>
                <a:cubicBezTo>
                  <a:pt x="543992" y="1022523"/>
                  <a:pt x="505183" y="1001686"/>
                  <a:pt x="482519" y="1002108"/>
                </a:cubicBezTo>
                <a:cubicBezTo>
                  <a:pt x="464011" y="1002285"/>
                  <a:pt x="495211" y="1007995"/>
                  <a:pt x="475319" y="1009922"/>
                </a:cubicBezTo>
                <a:cubicBezTo>
                  <a:pt x="450818" y="1011135"/>
                  <a:pt x="454804" y="1022539"/>
                  <a:pt x="431104" y="1009317"/>
                </a:cubicBezTo>
                <a:cubicBezTo>
                  <a:pt x="406857" y="1014651"/>
                  <a:pt x="399686" y="1008456"/>
                  <a:pt x="363782" y="1007585"/>
                </a:cubicBezTo>
                <a:cubicBezTo>
                  <a:pt x="350440" y="1012231"/>
                  <a:pt x="338145" y="1011245"/>
                  <a:pt x="325533" y="1008502"/>
                </a:cubicBezTo>
                <a:cubicBezTo>
                  <a:pt x="291944" y="1011745"/>
                  <a:pt x="259251" y="1008497"/>
                  <a:pt x="220429" y="1008927"/>
                </a:cubicBezTo>
                <a:cubicBezTo>
                  <a:pt x="180594" y="1015852"/>
                  <a:pt x="156150" y="1007265"/>
                  <a:pt x="114676" y="1007765"/>
                </a:cubicBezTo>
                <a:cubicBezTo>
                  <a:pt x="85718" y="1006195"/>
                  <a:pt x="43316" y="1001491"/>
                  <a:pt x="13470" y="998544"/>
                </a:cubicBezTo>
                <a:lnTo>
                  <a:pt x="0" y="997355"/>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914400"/>
            <a:endParaRPr lang="en-US">
              <a:solidFill>
                <a:prstClr val="white"/>
              </a:solidFill>
              <a:latin typeface="Calibri"/>
            </a:endParaRPr>
          </a:p>
        </p:txBody>
      </p:sp>
      <p:sp>
        <p:nvSpPr>
          <p:cNvPr id="26" name="Freeform: Shape 25">
            <a:extLst>
              <a:ext uri="{FF2B5EF4-FFF2-40B4-BE49-F238E27FC236}">
                <a16:creationId xmlns:a16="http://schemas.microsoft.com/office/drawing/2014/main" id="{048EB4C9-ACAF-4CCA-BA6E-9314431923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38314" y="6027659"/>
            <a:ext cx="5929686" cy="830343"/>
          </a:xfrm>
          <a:custGeom>
            <a:avLst/>
            <a:gdLst>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171824 w 6884912"/>
              <a:gd name="connsiteY6" fmla="*/ 1133224 h 1161397"/>
              <a:gd name="connsiteX7" fmla="*/ 376455 w 6884912"/>
              <a:gd name="connsiteY7" fmla="*/ 1137381 h 1161397"/>
              <a:gd name="connsiteX8" fmla="*/ 478946 w 6884912"/>
              <a:gd name="connsiteY8" fmla="*/ 1106011 h 1161397"/>
              <a:gd name="connsiteX9" fmla="*/ 512111 w 6884912"/>
              <a:gd name="connsiteY9" fmla="*/ 1085599 h 1161397"/>
              <a:gd name="connsiteX10" fmla="*/ 567875 w 6884912"/>
              <a:gd name="connsiteY10" fmla="*/ 1051976 h 1161397"/>
              <a:gd name="connsiteX11" fmla="*/ 601644 w 6884912"/>
              <a:gd name="connsiteY11" fmla="*/ 1003997 h 1161397"/>
              <a:gd name="connsiteX12" fmla="*/ 651408 w 6884912"/>
              <a:gd name="connsiteY12" fmla="*/ 984938 h 1161397"/>
              <a:gd name="connsiteX13" fmla="*/ 673197 w 6884912"/>
              <a:gd name="connsiteY13" fmla="*/ 1010060 h 1161397"/>
              <a:gd name="connsiteX14" fmla="*/ 723108 w 6884912"/>
              <a:gd name="connsiteY14" fmla="*/ 980081 h 1161397"/>
              <a:gd name="connsiteX15" fmla="*/ 797699 w 6884912"/>
              <a:gd name="connsiteY15" fmla="*/ 931362 h 1161397"/>
              <a:gd name="connsiteX16" fmla="*/ 843359 w 6884912"/>
              <a:gd name="connsiteY16" fmla="*/ 910894 h 1161397"/>
              <a:gd name="connsiteX17" fmla="*/ 965215 w 6884912"/>
              <a:gd name="connsiteY17" fmla="*/ 846701 h 1161397"/>
              <a:gd name="connsiteX18" fmla="*/ 1085080 w 6884912"/>
              <a:gd name="connsiteY18" fmla="*/ 776086 h 1161397"/>
              <a:gd name="connsiteX19" fmla="*/ 1131224 w 6884912"/>
              <a:gd name="connsiteY19" fmla="*/ 706160 h 1161397"/>
              <a:gd name="connsiteX20" fmla="*/ 1138051 w 6884912"/>
              <a:gd name="connsiteY20" fmla="*/ 702034 h 1161397"/>
              <a:gd name="connsiteX21" fmla="*/ 1158800 w 6884912"/>
              <a:gd name="connsiteY21" fmla="*/ 700004 h 1161397"/>
              <a:gd name="connsiteX22" fmla="*/ 1166947 w 6884912"/>
              <a:gd name="connsiteY22" fmla="*/ 700762 h 1161397"/>
              <a:gd name="connsiteX23" fmla="*/ 1178135 w 6884912"/>
              <a:gd name="connsiteY23" fmla="*/ 698631 h 1161397"/>
              <a:gd name="connsiteX24" fmla="*/ 1178301 w 6884912"/>
              <a:gd name="connsiteY24" fmla="*/ 698094 h 1161397"/>
              <a:gd name="connsiteX25" fmla="*/ 1188995 w 6884912"/>
              <a:gd name="connsiteY25" fmla="*/ 697048 h 1161397"/>
              <a:gd name="connsiteX26" fmla="*/ 1242716 w 6884912"/>
              <a:gd name="connsiteY26" fmla="*/ 698052 h 1161397"/>
              <a:gd name="connsiteX27" fmla="*/ 1299977 w 6884912"/>
              <a:gd name="connsiteY27" fmla="*/ 639196 h 1161397"/>
              <a:gd name="connsiteX28" fmla="*/ 1326190 w 6884912"/>
              <a:gd name="connsiteY28" fmla="*/ 625955 h 1161397"/>
              <a:gd name="connsiteX29" fmla="*/ 1339600 w 6884912"/>
              <a:gd name="connsiteY29" fmla="*/ 616295 h 1161397"/>
              <a:gd name="connsiteX30" fmla="*/ 1340054 w 6884912"/>
              <a:gd name="connsiteY30" fmla="*/ 614022 h 1161397"/>
              <a:gd name="connsiteX31" fmla="*/ 1391606 w 6884912"/>
              <a:gd name="connsiteY31" fmla="*/ 615229 h 1161397"/>
              <a:gd name="connsiteX32" fmla="*/ 1397565 w 6884912"/>
              <a:gd name="connsiteY32" fmla="*/ 611490 h 1161397"/>
              <a:gd name="connsiteX33" fmla="*/ 1432302 w 6884912"/>
              <a:gd name="connsiteY33" fmla="*/ 617267 h 1161397"/>
              <a:gd name="connsiteX34" fmla="*/ 1449644 w 6884912"/>
              <a:gd name="connsiteY34" fmla="*/ 617591 h 1161397"/>
              <a:gd name="connsiteX35" fmla="*/ 1455793 w 6884912"/>
              <a:gd name="connsiteY35" fmla="*/ 623174 h 1161397"/>
              <a:gd name="connsiteX36" fmla="*/ 1480758 w 6884912"/>
              <a:gd name="connsiteY36" fmla="*/ 620863 h 1161397"/>
              <a:gd name="connsiteX37" fmla="*/ 1483154 w 6884912"/>
              <a:gd name="connsiteY37" fmla="*/ 618527 h 1161397"/>
              <a:gd name="connsiteX38" fmla="*/ 1505495 w 6884912"/>
              <a:gd name="connsiteY38" fmla="*/ 624325 h 1161397"/>
              <a:gd name="connsiteX39" fmla="*/ 1526340 w 6884912"/>
              <a:gd name="connsiteY39" fmla="*/ 638496 h 1161397"/>
              <a:gd name="connsiteX40" fmla="*/ 1731986 w 6884912"/>
              <a:gd name="connsiteY40" fmla="*/ 589682 h 1161397"/>
              <a:gd name="connsiteX41" fmla="*/ 1927935 w 6884912"/>
              <a:gd name="connsiteY41" fmla="*/ 628540 h 1161397"/>
              <a:gd name="connsiteX42" fmla="*/ 2039075 w 6884912"/>
              <a:gd name="connsiteY42" fmla="*/ 599964 h 1161397"/>
              <a:gd name="connsiteX43" fmla="*/ 2066980 w 6884912"/>
              <a:gd name="connsiteY43" fmla="*/ 550413 h 1161397"/>
              <a:gd name="connsiteX44" fmla="*/ 2352236 w 6884912"/>
              <a:gd name="connsiteY44" fmla="*/ 519602 h 1161397"/>
              <a:gd name="connsiteX45" fmla="*/ 2420791 w 6884912"/>
              <a:gd name="connsiteY45" fmla="*/ 492826 h 1161397"/>
              <a:gd name="connsiteX46" fmla="*/ 2489932 w 6884912"/>
              <a:gd name="connsiteY46" fmla="*/ 507864 h 1161397"/>
              <a:gd name="connsiteX47" fmla="*/ 2512917 w 6884912"/>
              <a:gd name="connsiteY47" fmla="*/ 489127 h 1161397"/>
              <a:gd name="connsiteX48" fmla="*/ 2516783 w 6884912"/>
              <a:gd name="connsiteY48" fmla="*/ 485473 h 1161397"/>
              <a:gd name="connsiteX49" fmla="*/ 2534360 w 6884912"/>
              <a:gd name="connsiteY49" fmla="*/ 480064 h 1161397"/>
              <a:gd name="connsiteX50" fmla="*/ 2536691 w 6884912"/>
              <a:gd name="connsiteY50" fmla="*/ 467018 h 1161397"/>
              <a:gd name="connsiteX51" fmla="*/ 2561265 w 6884912"/>
              <a:gd name="connsiteY51" fmla="*/ 450623 h 1161397"/>
              <a:gd name="connsiteX52" fmla="*/ 2594349 w 6884912"/>
              <a:gd name="connsiteY52" fmla="*/ 443884 h 1161397"/>
              <a:gd name="connsiteX53" fmla="*/ 2754324 w 6884912"/>
              <a:gd name="connsiteY53" fmla="*/ 424766 h 1161397"/>
              <a:gd name="connsiteX54" fmla="*/ 2848470 w 6884912"/>
              <a:gd name="connsiteY54" fmla="*/ 405966 h 1161397"/>
              <a:gd name="connsiteX55" fmla="*/ 2881772 w 6884912"/>
              <a:gd name="connsiteY55" fmla="*/ 387260 h 1161397"/>
              <a:gd name="connsiteX56" fmla="*/ 2929932 w 6884912"/>
              <a:gd name="connsiteY56" fmla="*/ 368912 h 1161397"/>
              <a:gd name="connsiteX57" fmla="*/ 3013020 w 6884912"/>
              <a:gd name="connsiteY57" fmla="*/ 327578 h 1161397"/>
              <a:gd name="connsiteX58" fmla="*/ 3127968 w 6884912"/>
              <a:gd name="connsiteY58" fmla="*/ 287613 h 1161397"/>
              <a:gd name="connsiteX59" fmla="*/ 3222191 w 6884912"/>
              <a:gd name="connsiteY59" fmla="*/ 307887 h 1161397"/>
              <a:gd name="connsiteX60" fmla="*/ 3227953 w 6884912"/>
              <a:gd name="connsiteY60" fmla="*/ 297650 h 1161397"/>
              <a:gd name="connsiteX61" fmla="*/ 3287859 w 6884912"/>
              <a:gd name="connsiteY61" fmla="*/ 287558 h 1161397"/>
              <a:gd name="connsiteX62" fmla="*/ 3510042 w 6884912"/>
              <a:gd name="connsiteY62" fmla="*/ 311820 h 1161397"/>
              <a:gd name="connsiteX63" fmla="*/ 3626773 w 6884912"/>
              <a:gd name="connsiteY63" fmla="*/ 290452 h 1161397"/>
              <a:gd name="connsiteX64" fmla="*/ 3666217 w 6884912"/>
              <a:gd name="connsiteY64" fmla="*/ 273255 h 1161397"/>
              <a:gd name="connsiteX65" fmla="*/ 3732427 w 6884912"/>
              <a:gd name="connsiteY65" fmla="*/ 245039 h 1161397"/>
              <a:gd name="connsiteX66" fmla="*/ 3777022 w 6884912"/>
              <a:gd name="connsiteY66" fmla="*/ 200276 h 1161397"/>
              <a:gd name="connsiteX67" fmla="*/ 3791246 w 6884912"/>
              <a:gd name="connsiteY67" fmla="*/ 189996 h 1161397"/>
              <a:gd name="connsiteX68" fmla="*/ 3819864 w 6884912"/>
              <a:gd name="connsiteY68" fmla="*/ 194605 h 1161397"/>
              <a:gd name="connsiteX69" fmla="*/ 3830398 w 6884912"/>
              <a:gd name="connsiteY69" fmla="*/ 188383 h 1161397"/>
              <a:gd name="connsiteX70" fmla="*/ 3834360 w 6884912"/>
              <a:gd name="connsiteY70" fmla="*/ 188992 h 1161397"/>
              <a:gd name="connsiteX71" fmla="*/ 3843715 w 6884912"/>
              <a:gd name="connsiteY71" fmla="*/ 188752 h 1161397"/>
              <a:gd name="connsiteX72" fmla="*/ 3842609 w 6884912"/>
              <a:gd name="connsiteY72" fmla="*/ 197386 h 1161397"/>
              <a:gd name="connsiteX73" fmla="*/ 3853961 w 6884912"/>
              <a:gd name="connsiteY73" fmla="*/ 213380 h 1161397"/>
              <a:gd name="connsiteX74" fmla="*/ 3907640 w 6884912"/>
              <a:gd name="connsiteY74" fmla="*/ 207568 h 1161397"/>
              <a:gd name="connsiteX75" fmla="*/ 3910449 w 6884912"/>
              <a:gd name="connsiteY75" fmla="*/ 197808 h 1161397"/>
              <a:gd name="connsiteX76" fmla="*/ 3917197 w 6884912"/>
              <a:gd name="connsiteY76" fmla="*/ 196121 h 1161397"/>
              <a:gd name="connsiteX77" fmla="*/ 3922400 w 6884912"/>
              <a:gd name="connsiteY77" fmla="*/ 205056 h 1161397"/>
              <a:gd name="connsiteX78" fmla="*/ 4013061 w 6884912"/>
              <a:gd name="connsiteY78" fmla="*/ 224874 h 1161397"/>
              <a:gd name="connsiteX79" fmla="*/ 4134285 w 6884912"/>
              <a:gd name="connsiteY79" fmla="*/ 235592 h 1161397"/>
              <a:gd name="connsiteX80" fmla="*/ 4220717 w 6884912"/>
              <a:gd name="connsiteY80" fmla="*/ 192946 h 1161397"/>
              <a:gd name="connsiteX81" fmla="*/ 4228802 w 6884912"/>
              <a:gd name="connsiteY81" fmla="*/ 201468 h 1161397"/>
              <a:gd name="connsiteX82" fmla="*/ 4289361 w 6884912"/>
              <a:gd name="connsiteY82" fmla="*/ 196642 h 1161397"/>
              <a:gd name="connsiteX83" fmla="*/ 4498913 w 6884912"/>
              <a:gd name="connsiteY83" fmla="*/ 118915 h 1161397"/>
              <a:gd name="connsiteX84" fmla="*/ 4617330 w 6884912"/>
              <a:gd name="connsiteY84" fmla="*/ 111163 h 1161397"/>
              <a:gd name="connsiteX85" fmla="*/ 4659778 w 6884912"/>
              <a:gd name="connsiteY85" fmla="*/ 118219 h 1161397"/>
              <a:gd name="connsiteX86" fmla="*/ 4730870 w 6884912"/>
              <a:gd name="connsiteY86" fmla="*/ 129432 h 1161397"/>
              <a:gd name="connsiteX87" fmla="*/ 4785037 w 6884912"/>
              <a:gd name="connsiteY87" fmla="*/ 161964 h 1161397"/>
              <a:gd name="connsiteX88" fmla="*/ 4844073 w 6884912"/>
              <a:gd name="connsiteY88" fmla="*/ 161768 h 1161397"/>
              <a:gd name="connsiteX89" fmla="*/ 4856454 w 6884912"/>
              <a:gd name="connsiteY89" fmla="*/ 130488 h 1161397"/>
              <a:gd name="connsiteX90" fmla="*/ 4920038 w 6884912"/>
              <a:gd name="connsiteY90" fmla="*/ 140418 h 1161397"/>
              <a:gd name="connsiteX91" fmla="*/ 5016639 w 6884912"/>
              <a:gd name="connsiteY91" fmla="*/ 158905 h 1161397"/>
              <a:gd name="connsiteX92" fmla="*/ 5072009 w 6884912"/>
              <a:gd name="connsiteY92" fmla="*/ 161502 h 1161397"/>
              <a:gd name="connsiteX93" fmla="*/ 5223626 w 6884912"/>
              <a:gd name="connsiteY93" fmla="*/ 177356 h 1161397"/>
              <a:gd name="connsiteX94" fmla="*/ 5375773 w 6884912"/>
              <a:gd name="connsiteY94" fmla="*/ 199913 h 1161397"/>
              <a:gd name="connsiteX95" fmla="*/ 5467502 w 6884912"/>
              <a:gd name="connsiteY95" fmla="*/ 250963 h 1161397"/>
              <a:gd name="connsiteX96" fmla="*/ 5592395 w 6884912"/>
              <a:gd name="connsiteY96" fmla="*/ 265434 h 1161397"/>
              <a:gd name="connsiteX97" fmla="*/ 5613532 w 6884912"/>
              <a:gd name="connsiteY97" fmla="*/ 273379 h 1161397"/>
              <a:gd name="connsiteX98" fmla="*/ 5642173 w 6884912"/>
              <a:gd name="connsiteY98" fmla="*/ 266904 h 1161397"/>
              <a:gd name="connsiteX99" fmla="*/ 5756910 w 6884912"/>
              <a:gd name="connsiteY99" fmla="*/ 239211 h 1161397"/>
              <a:gd name="connsiteX100" fmla="*/ 5846667 w 6884912"/>
              <a:gd name="connsiteY100" fmla="*/ 201786 h 1161397"/>
              <a:gd name="connsiteX101" fmla="*/ 5960732 w 6884912"/>
              <a:gd name="connsiteY101" fmla="*/ 220708 h 1161397"/>
              <a:gd name="connsiteX102" fmla="*/ 6029542 w 6884912"/>
              <a:gd name="connsiteY102" fmla="*/ 210339 h 1161397"/>
              <a:gd name="connsiteX103" fmla="*/ 6141123 w 6884912"/>
              <a:gd name="connsiteY103" fmla="*/ 159923 h 1161397"/>
              <a:gd name="connsiteX104" fmla="*/ 6290640 w 6884912"/>
              <a:gd name="connsiteY104" fmla="*/ 167441 h 1161397"/>
              <a:gd name="connsiteX105" fmla="*/ 6322806 w 6884912"/>
              <a:gd name="connsiteY105" fmla="*/ 213293 h 1161397"/>
              <a:gd name="connsiteX106" fmla="*/ 6364914 w 6884912"/>
              <a:gd name="connsiteY106" fmla="*/ 240140 h 1161397"/>
              <a:gd name="connsiteX107" fmla="*/ 6380420 w 6884912"/>
              <a:gd name="connsiteY107" fmla="*/ 173195 h 1161397"/>
              <a:gd name="connsiteX108" fmla="*/ 6507891 w 6884912"/>
              <a:gd name="connsiteY108" fmla="*/ 118474 h 1161397"/>
              <a:gd name="connsiteX109" fmla="*/ 6571807 w 6884912"/>
              <a:gd name="connsiteY109" fmla="*/ 98636 h 1161397"/>
              <a:gd name="connsiteX110" fmla="*/ 6671880 w 6884912"/>
              <a:gd name="connsiteY110" fmla="*/ 82931 h 1161397"/>
              <a:gd name="connsiteX111" fmla="*/ 6702266 w 6884912"/>
              <a:gd name="connsiteY111" fmla="*/ 75470 h 1161397"/>
              <a:gd name="connsiteX112" fmla="*/ 6845802 w 6884912"/>
              <a:gd name="connsiteY112" fmla="*/ 24496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171824 w 6884912"/>
              <a:gd name="connsiteY6" fmla="*/ 1133224 h 1161397"/>
              <a:gd name="connsiteX7" fmla="*/ 376455 w 6884912"/>
              <a:gd name="connsiteY7" fmla="*/ 1137381 h 1161397"/>
              <a:gd name="connsiteX8" fmla="*/ 478946 w 6884912"/>
              <a:gd name="connsiteY8" fmla="*/ 1106011 h 1161397"/>
              <a:gd name="connsiteX9" fmla="*/ 512111 w 6884912"/>
              <a:gd name="connsiteY9" fmla="*/ 1085599 h 1161397"/>
              <a:gd name="connsiteX10" fmla="*/ 567875 w 6884912"/>
              <a:gd name="connsiteY10" fmla="*/ 1051976 h 1161397"/>
              <a:gd name="connsiteX11" fmla="*/ 601644 w 6884912"/>
              <a:gd name="connsiteY11" fmla="*/ 1003997 h 1161397"/>
              <a:gd name="connsiteX12" fmla="*/ 651408 w 6884912"/>
              <a:gd name="connsiteY12" fmla="*/ 984938 h 1161397"/>
              <a:gd name="connsiteX13" fmla="*/ 673197 w 6884912"/>
              <a:gd name="connsiteY13" fmla="*/ 1010060 h 1161397"/>
              <a:gd name="connsiteX14" fmla="*/ 723108 w 6884912"/>
              <a:gd name="connsiteY14" fmla="*/ 980081 h 1161397"/>
              <a:gd name="connsiteX15" fmla="*/ 797699 w 6884912"/>
              <a:gd name="connsiteY15" fmla="*/ 931362 h 1161397"/>
              <a:gd name="connsiteX16" fmla="*/ 843359 w 6884912"/>
              <a:gd name="connsiteY16" fmla="*/ 910894 h 1161397"/>
              <a:gd name="connsiteX17" fmla="*/ 965215 w 6884912"/>
              <a:gd name="connsiteY17" fmla="*/ 846701 h 1161397"/>
              <a:gd name="connsiteX18" fmla="*/ 1085080 w 6884912"/>
              <a:gd name="connsiteY18" fmla="*/ 776086 h 1161397"/>
              <a:gd name="connsiteX19" fmla="*/ 1131224 w 6884912"/>
              <a:gd name="connsiteY19" fmla="*/ 706160 h 1161397"/>
              <a:gd name="connsiteX20" fmla="*/ 1138051 w 6884912"/>
              <a:gd name="connsiteY20" fmla="*/ 702034 h 1161397"/>
              <a:gd name="connsiteX21" fmla="*/ 1158800 w 6884912"/>
              <a:gd name="connsiteY21" fmla="*/ 700004 h 1161397"/>
              <a:gd name="connsiteX22" fmla="*/ 1166947 w 6884912"/>
              <a:gd name="connsiteY22" fmla="*/ 700762 h 1161397"/>
              <a:gd name="connsiteX23" fmla="*/ 1178135 w 6884912"/>
              <a:gd name="connsiteY23" fmla="*/ 698631 h 1161397"/>
              <a:gd name="connsiteX24" fmla="*/ 1178301 w 6884912"/>
              <a:gd name="connsiteY24" fmla="*/ 698094 h 1161397"/>
              <a:gd name="connsiteX25" fmla="*/ 1188995 w 6884912"/>
              <a:gd name="connsiteY25" fmla="*/ 697048 h 1161397"/>
              <a:gd name="connsiteX26" fmla="*/ 1242716 w 6884912"/>
              <a:gd name="connsiteY26" fmla="*/ 698052 h 1161397"/>
              <a:gd name="connsiteX27" fmla="*/ 1299977 w 6884912"/>
              <a:gd name="connsiteY27" fmla="*/ 639196 h 1161397"/>
              <a:gd name="connsiteX28" fmla="*/ 1326190 w 6884912"/>
              <a:gd name="connsiteY28" fmla="*/ 625955 h 1161397"/>
              <a:gd name="connsiteX29" fmla="*/ 1339600 w 6884912"/>
              <a:gd name="connsiteY29" fmla="*/ 616295 h 1161397"/>
              <a:gd name="connsiteX30" fmla="*/ 1340054 w 6884912"/>
              <a:gd name="connsiteY30" fmla="*/ 614022 h 1161397"/>
              <a:gd name="connsiteX31" fmla="*/ 1391606 w 6884912"/>
              <a:gd name="connsiteY31" fmla="*/ 615229 h 1161397"/>
              <a:gd name="connsiteX32" fmla="*/ 1397565 w 6884912"/>
              <a:gd name="connsiteY32" fmla="*/ 611490 h 1161397"/>
              <a:gd name="connsiteX33" fmla="*/ 1432302 w 6884912"/>
              <a:gd name="connsiteY33" fmla="*/ 617267 h 1161397"/>
              <a:gd name="connsiteX34" fmla="*/ 1449644 w 6884912"/>
              <a:gd name="connsiteY34" fmla="*/ 617591 h 1161397"/>
              <a:gd name="connsiteX35" fmla="*/ 1455793 w 6884912"/>
              <a:gd name="connsiteY35" fmla="*/ 623174 h 1161397"/>
              <a:gd name="connsiteX36" fmla="*/ 1480758 w 6884912"/>
              <a:gd name="connsiteY36" fmla="*/ 620863 h 1161397"/>
              <a:gd name="connsiteX37" fmla="*/ 1483154 w 6884912"/>
              <a:gd name="connsiteY37" fmla="*/ 618527 h 1161397"/>
              <a:gd name="connsiteX38" fmla="*/ 1505495 w 6884912"/>
              <a:gd name="connsiteY38" fmla="*/ 624325 h 1161397"/>
              <a:gd name="connsiteX39" fmla="*/ 1526340 w 6884912"/>
              <a:gd name="connsiteY39" fmla="*/ 638496 h 1161397"/>
              <a:gd name="connsiteX40" fmla="*/ 1731986 w 6884912"/>
              <a:gd name="connsiteY40" fmla="*/ 589682 h 1161397"/>
              <a:gd name="connsiteX41" fmla="*/ 1927935 w 6884912"/>
              <a:gd name="connsiteY41" fmla="*/ 628540 h 1161397"/>
              <a:gd name="connsiteX42" fmla="*/ 2039075 w 6884912"/>
              <a:gd name="connsiteY42" fmla="*/ 599964 h 1161397"/>
              <a:gd name="connsiteX43" fmla="*/ 2066980 w 6884912"/>
              <a:gd name="connsiteY43" fmla="*/ 550413 h 1161397"/>
              <a:gd name="connsiteX44" fmla="*/ 2352236 w 6884912"/>
              <a:gd name="connsiteY44" fmla="*/ 519602 h 1161397"/>
              <a:gd name="connsiteX45" fmla="*/ 2420791 w 6884912"/>
              <a:gd name="connsiteY45" fmla="*/ 492826 h 1161397"/>
              <a:gd name="connsiteX46" fmla="*/ 2489932 w 6884912"/>
              <a:gd name="connsiteY46" fmla="*/ 507864 h 1161397"/>
              <a:gd name="connsiteX47" fmla="*/ 2512917 w 6884912"/>
              <a:gd name="connsiteY47" fmla="*/ 489127 h 1161397"/>
              <a:gd name="connsiteX48" fmla="*/ 2516783 w 6884912"/>
              <a:gd name="connsiteY48" fmla="*/ 485473 h 1161397"/>
              <a:gd name="connsiteX49" fmla="*/ 2534360 w 6884912"/>
              <a:gd name="connsiteY49" fmla="*/ 480064 h 1161397"/>
              <a:gd name="connsiteX50" fmla="*/ 2536691 w 6884912"/>
              <a:gd name="connsiteY50" fmla="*/ 467018 h 1161397"/>
              <a:gd name="connsiteX51" fmla="*/ 2561265 w 6884912"/>
              <a:gd name="connsiteY51" fmla="*/ 450623 h 1161397"/>
              <a:gd name="connsiteX52" fmla="*/ 2594349 w 6884912"/>
              <a:gd name="connsiteY52" fmla="*/ 443884 h 1161397"/>
              <a:gd name="connsiteX53" fmla="*/ 2754324 w 6884912"/>
              <a:gd name="connsiteY53" fmla="*/ 424766 h 1161397"/>
              <a:gd name="connsiteX54" fmla="*/ 2848470 w 6884912"/>
              <a:gd name="connsiteY54" fmla="*/ 405966 h 1161397"/>
              <a:gd name="connsiteX55" fmla="*/ 2881772 w 6884912"/>
              <a:gd name="connsiteY55" fmla="*/ 387260 h 1161397"/>
              <a:gd name="connsiteX56" fmla="*/ 2929932 w 6884912"/>
              <a:gd name="connsiteY56" fmla="*/ 368912 h 1161397"/>
              <a:gd name="connsiteX57" fmla="*/ 3013020 w 6884912"/>
              <a:gd name="connsiteY57" fmla="*/ 327578 h 1161397"/>
              <a:gd name="connsiteX58" fmla="*/ 3222191 w 6884912"/>
              <a:gd name="connsiteY58" fmla="*/ 307887 h 1161397"/>
              <a:gd name="connsiteX59" fmla="*/ 3227953 w 6884912"/>
              <a:gd name="connsiteY59" fmla="*/ 297650 h 1161397"/>
              <a:gd name="connsiteX60" fmla="*/ 3287859 w 6884912"/>
              <a:gd name="connsiteY60" fmla="*/ 287558 h 1161397"/>
              <a:gd name="connsiteX61" fmla="*/ 3510042 w 6884912"/>
              <a:gd name="connsiteY61" fmla="*/ 311820 h 1161397"/>
              <a:gd name="connsiteX62" fmla="*/ 3626773 w 6884912"/>
              <a:gd name="connsiteY62" fmla="*/ 290452 h 1161397"/>
              <a:gd name="connsiteX63" fmla="*/ 3666217 w 6884912"/>
              <a:gd name="connsiteY63" fmla="*/ 273255 h 1161397"/>
              <a:gd name="connsiteX64" fmla="*/ 3732427 w 6884912"/>
              <a:gd name="connsiteY64" fmla="*/ 245039 h 1161397"/>
              <a:gd name="connsiteX65" fmla="*/ 3777022 w 6884912"/>
              <a:gd name="connsiteY65" fmla="*/ 200276 h 1161397"/>
              <a:gd name="connsiteX66" fmla="*/ 3791246 w 6884912"/>
              <a:gd name="connsiteY66" fmla="*/ 189996 h 1161397"/>
              <a:gd name="connsiteX67" fmla="*/ 3819864 w 6884912"/>
              <a:gd name="connsiteY67" fmla="*/ 194605 h 1161397"/>
              <a:gd name="connsiteX68" fmla="*/ 3830398 w 6884912"/>
              <a:gd name="connsiteY68" fmla="*/ 188383 h 1161397"/>
              <a:gd name="connsiteX69" fmla="*/ 3834360 w 6884912"/>
              <a:gd name="connsiteY69" fmla="*/ 188992 h 1161397"/>
              <a:gd name="connsiteX70" fmla="*/ 3843715 w 6884912"/>
              <a:gd name="connsiteY70" fmla="*/ 188752 h 1161397"/>
              <a:gd name="connsiteX71" fmla="*/ 3842609 w 6884912"/>
              <a:gd name="connsiteY71" fmla="*/ 197386 h 1161397"/>
              <a:gd name="connsiteX72" fmla="*/ 3853961 w 6884912"/>
              <a:gd name="connsiteY72" fmla="*/ 213380 h 1161397"/>
              <a:gd name="connsiteX73" fmla="*/ 3907640 w 6884912"/>
              <a:gd name="connsiteY73" fmla="*/ 207568 h 1161397"/>
              <a:gd name="connsiteX74" fmla="*/ 3910449 w 6884912"/>
              <a:gd name="connsiteY74" fmla="*/ 197808 h 1161397"/>
              <a:gd name="connsiteX75" fmla="*/ 3917197 w 6884912"/>
              <a:gd name="connsiteY75" fmla="*/ 196121 h 1161397"/>
              <a:gd name="connsiteX76" fmla="*/ 3922400 w 6884912"/>
              <a:gd name="connsiteY76" fmla="*/ 205056 h 1161397"/>
              <a:gd name="connsiteX77" fmla="*/ 4013061 w 6884912"/>
              <a:gd name="connsiteY77" fmla="*/ 224874 h 1161397"/>
              <a:gd name="connsiteX78" fmla="*/ 4134285 w 6884912"/>
              <a:gd name="connsiteY78" fmla="*/ 235592 h 1161397"/>
              <a:gd name="connsiteX79" fmla="*/ 4220717 w 6884912"/>
              <a:gd name="connsiteY79" fmla="*/ 192946 h 1161397"/>
              <a:gd name="connsiteX80" fmla="*/ 4228802 w 6884912"/>
              <a:gd name="connsiteY80" fmla="*/ 201468 h 1161397"/>
              <a:gd name="connsiteX81" fmla="*/ 4289361 w 6884912"/>
              <a:gd name="connsiteY81" fmla="*/ 196642 h 1161397"/>
              <a:gd name="connsiteX82" fmla="*/ 4498913 w 6884912"/>
              <a:gd name="connsiteY82" fmla="*/ 118915 h 1161397"/>
              <a:gd name="connsiteX83" fmla="*/ 4617330 w 6884912"/>
              <a:gd name="connsiteY83" fmla="*/ 111163 h 1161397"/>
              <a:gd name="connsiteX84" fmla="*/ 4659778 w 6884912"/>
              <a:gd name="connsiteY84" fmla="*/ 118219 h 1161397"/>
              <a:gd name="connsiteX85" fmla="*/ 4730870 w 6884912"/>
              <a:gd name="connsiteY85" fmla="*/ 129432 h 1161397"/>
              <a:gd name="connsiteX86" fmla="*/ 4785037 w 6884912"/>
              <a:gd name="connsiteY86" fmla="*/ 161964 h 1161397"/>
              <a:gd name="connsiteX87" fmla="*/ 4844073 w 6884912"/>
              <a:gd name="connsiteY87" fmla="*/ 161768 h 1161397"/>
              <a:gd name="connsiteX88" fmla="*/ 4856454 w 6884912"/>
              <a:gd name="connsiteY88" fmla="*/ 130488 h 1161397"/>
              <a:gd name="connsiteX89" fmla="*/ 4920038 w 6884912"/>
              <a:gd name="connsiteY89" fmla="*/ 140418 h 1161397"/>
              <a:gd name="connsiteX90" fmla="*/ 5016639 w 6884912"/>
              <a:gd name="connsiteY90" fmla="*/ 158905 h 1161397"/>
              <a:gd name="connsiteX91" fmla="*/ 5072009 w 6884912"/>
              <a:gd name="connsiteY91" fmla="*/ 161502 h 1161397"/>
              <a:gd name="connsiteX92" fmla="*/ 5223626 w 6884912"/>
              <a:gd name="connsiteY92" fmla="*/ 177356 h 1161397"/>
              <a:gd name="connsiteX93" fmla="*/ 5375773 w 6884912"/>
              <a:gd name="connsiteY93" fmla="*/ 199913 h 1161397"/>
              <a:gd name="connsiteX94" fmla="*/ 5467502 w 6884912"/>
              <a:gd name="connsiteY94" fmla="*/ 250963 h 1161397"/>
              <a:gd name="connsiteX95" fmla="*/ 5592395 w 6884912"/>
              <a:gd name="connsiteY95" fmla="*/ 265434 h 1161397"/>
              <a:gd name="connsiteX96" fmla="*/ 5613532 w 6884912"/>
              <a:gd name="connsiteY96" fmla="*/ 273379 h 1161397"/>
              <a:gd name="connsiteX97" fmla="*/ 5642173 w 6884912"/>
              <a:gd name="connsiteY97" fmla="*/ 266904 h 1161397"/>
              <a:gd name="connsiteX98" fmla="*/ 5756910 w 6884912"/>
              <a:gd name="connsiteY98" fmla="*/ 239211 h 1161397"/>
              <a:gd name="connsiteX99" fmla="*/ 5846667 w 6884912"/>
              <a:gd name="connsiteY99" fmla="*/ 201786 h 1161397"/>
              <a:gd name="connsiteX100" fmla="*/ 5960732 w 6884912"/>
              <a:gd name="connsiteY100" fmla="*/ 220708 h 1161397"/>
              <a:gd name="connsiteX101" fmla="*/ 6029542 w 6884912"/>
              <a:gd name="connsiteY101" fmla="*/ 210339 h 1161397"/>
              <a:gd name="connsiteX102" fmla="*/ 6141123 w 6884912"/>
              <a:gd name="connsiteY102" fmla="*/ 159923 h 1161397"/>
              <a:gd name="connsiteX103" fmla="*/ 6290640 w 6884912"/>
              <a:gd name="connsiteY103" fmla="*/ 167441 h 1161397"/>
              <a:gd name="connsiteX104" fmla="*/ 6322806 w 6884912"/>
              <a:gd name="connsiteY104" fmla="*/ 213293 h 1161397"/>
              <a:gd name="connsiteX105" fmla="*/ 6364914 w 6884912"/>
              <a:gd name="connsiteY105" fmla="*/ 240140 h 1161397"/>
              <a:gd name="connsiteX106" fmla="*/ 6380420 w 6884912"/>
              <a:gd name="connsiteY106" fmla="*/ 173195 h 1161397"/>
              <a:gd name="connsiteX107" fmla="*/ 6507891 w 6884912"/>
              <a:gd name="connsiteY107" fmla="*/ 118474 h 1161397"/>
              <a:gd name="connsiteX108" fmla="*/ 6571807 w 6884912"/>
              <a:gd name="connsiteY108" fmla="*/ 98636 h 1161397"/>
              <a:gd name="connsiteX109" fmla="*/ 6671880 w 6884912"/>
              <a:gd name="connsiteY109" fmla="*/ 82931 h 1161397"/>
              <a:gd name="connsiteX110" fmla="*/ 6702266 w 6884912"/>
              <a:gd name="connsiteY110" fmla="*/ 75470 h 1161397"/>
              <a:gd name="connsiteX111" fmla="*/ 6845802 w 6884912"/>
              <a:gd name="connsiteY111" fmla="*/ 24496 h 1161397"/>
              <a:gd name="connsiteX112" fmla="*/ 6884912 w 6884912"/>
              <a:gd name="connsiteY112"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171824 w 6884912"/>
              <a:gd name="connsiteY6" fmla="*/ 1133224 h 1161397"/>
              <a:gd name="connsiteX7" fmla="*/ 376455 w 6884912"/>
              <a:gd name="connsiteY7" fmla="*/ 1137381 h 1161397"/>
              <a:gd name="connsiteX8" fmla="*/ 478946 w 6884912"/>
              <a:gd name="connsiteY8" fmla="*/ 1106011 h 1161397"/>
              <a:gd name="connsiteX9" fmla="*/ 512111 w 6884912"/>
              <a:gd name="connsiteY9" fmla="*/ 1085599 h 1161397"/>
              <a:gd name="connsiteX10" fmla="*/ 567875 w 6884912"/>
              <a:gd name="connsiteY10" fmla="*/ 1051976 h 1161397"/>
              <a:gd name="connsiteX11" fmla="*/ 601644 w 6884912"/>
              <a:gd name="connsiteY11" fmla="*/ 1003997 h 1161397"/>
              <a:gd name="connsiteX12" fmla="*/ 651408 w 6884912"/>
              <a:gd name="connsiteY12" fmla="*/ 984938 h 1161397"/>
              <a:gd name="connsiteX13" fmla="*/ 673197 w 6884912"/>
              <a:gd name="connsiteY13" fmla="*/ 1010060 h 1161397"/>
              <a:gd name="connsiteX14" fmla="*/ 723108 w 6884912"/>
              <a:gd name="connsiteY14" fmla="*/ 980081 h 1161397"/>
              <a:gd name="connsiteX15" fmla="*/ 797699 w 6884912"/>
              <a:gd name="connsiteY15" fmla="*/ 931362 h 1161397"/>
              <a:gd name="connsiteX16" fmla="*/ 843359 w 6884912"/>
              <a:gd name="connsiteY16" fmla="*/ 910894 h 1161397"/>
              <a:gd name="connsiteX17" fmla="*/ 965215 w 6884912"/>
              <a:gd name="connsiteY17" fmla="*/ 846701 h 1161397"/>
              <a:gd name="connsiteX18" fmla="*/ 1085080 w 6884912"/>
              <a:gd name="connsiteY18" fmla="*/ 776086 h 1161397"/>
              <a:gd name="connsiteX19" fmla="*/ 1131224 w 6884912"/>
              <a:gd name="connsiteY19" fmla="*/ 706160 h 1161397"/>
              <a:gd name="connsiteX20" fmla="*/ 1138051 w 6884912"/>
              <a:gd name="connsiteY20" fmla="*/ 702034 h 1161397"/>
              <a:gd name="connsiteX21" fmla="*/ 1158800 w 6884912"/>
              <a:gd name="connsiteY21" fmla="*/ 700004 h 1161397"/>
              <a:gd name="connsiteX22" fmla="*/ 1166947 w 6884912"/>
              <a:gd name="connsiteY22" fmla="*/ 700762 h 1161397"/>
              <a:gd name="connsiteX23" fmla="*/ 1178135 w 6884912"/>
              <a:gd name="connsiteY23" fmla="*/ 698631 h 1161397"/>
              <a:gd name="connsiteX24" fmla="*/ 1178301 w 6884912"/>
              <a:gd name="connsiteY24" fmla="*/ 698094 h 1161397"/>
              <a:gd name="connsiteX25" fmla="*/ 1188995 w 6884912"/>
              <a:gd name="connsiteY25" fmla="*/ 697048 h 1161397"/>
              <a:gd name="connsiteX26" fmla="*/ 1242716 w 6884912"/>
              <a:gd name="connsiteY26" fmla="*/ 698052 h 1161397"/>
              <a:gd name="connsiteX27" fmla="*/ 1299977 w 6884912"/>
              <a:gd name="connsiteY27" fmla="*/ 639196 h 1161397"/>
              <a:gd name="connsiteX28" fmla="*/ 1326190 w 6884912"/>
              <a:gd name="connsiteY28" fmla="*/ 625955 h 1161397"/>
              <a:gd name="connsiteX29" fmla="*/ 1339600 w 6884912"/>
              <a:gd name="connsiteY29" fmla="*/ 616295 h 1161397"/>
              <a:gd name="connsiteX30" fmla="*/ 1340054 w 6884912"/>
              <a:gd name="connsiteY30" fmla="*/ 614022 h 1161397"/>
              <a:gd name="connsiteX31" fmla="*/ 1391606 w 6884912"/>
              <a:gd name="connsiteY31" fmla="*/ 615229 h 1161397"/>
              <a:gd name="connsiteX32" fmla="*/ 1397565 w 6884912"/>
              <a:gd name="connsiteY32" fmla="*/ 611490 h 1161397"/>
              <a:gd name="connsiteX33" fmla="*/ 1432302 w 6884912"/>
              <a:gd name="connsiteY33" fmla="*/ 617267 h 1161397"/>
              <a:gd name="connsiteX34" fmla="*/ 1449644 w 6884912"/>
              <a:gd name="connsiteY34" fmla="*/ 617591 h 1161397"/>
              <a:gd name="connsiteX35" fmla="*/ 1455793 w 6884912"/>
              <a:gd name="connsiteY35" fmla="*/ 623174 h 1161397"/>
              <a:gd name="connsiteX36" fmla="*/ 1480758 w 6884912"/>
              <a:gd name="connsiteY36" fmla="*/ 620863 h 1161397"/>
              <a:gd name="connsiteX37" fmla="*/ 1483154 w 6884912"/>
              <a:gd name="connsiteY37" fmla="*/ 618527 h 1161397"/>
              <a:gd name="connsiteX38" fmla="*/ 1505495 w 6884912"/>
              <a:gd name="connsiteY38" fmla="*/ 624325 h 1161397"/>
              <a:gd name="connsiteX39" fmla="*/ 1526340 w 6884912"/>
              <a:gd name="connsiteY39" fmla="*/ 638496 h 1161397"/>
              <a:gd name="connsiteX40" fmla="*/ 1731986 w 6884912"/>
              <a:gd name="connsiteY40" fmla="*/ 589682 h 1161397"/>
              <a:gd name="connsiteX41" fmla="*/ 1927935 w 6884912"/>
              <a:gd name="connsiteY41" fmla="*/ 628540 h 1161397"/>
              <a:gd name="connsiteX42" fmla="*/ 2039075 w 6884912"/>
              <a:gd name="connsiteY42" fmla="*/ 599964 h 1161397"/>
              <a:gd name="connsiteX43" fmla="*/ 2066980 w 6884912"/>
              <a:gd name="connsiteY43" fmla="*/ 550413 h 1161397"/>
              <a:gd name="connsiteX44" fmla="*/ 2352236 w 6884912"/>
              <a:gd name="connsiteY44" fmla="*/ 519602 h 1161397"/>
              <a:gd name="connsiteX45" fmla="*/ 2420791 w 6884912"/>
              <a:gd name="connsiteY45" fmla="*/ 492826 h 1161397"/>
              <a:gd name="connsiteX46" fmla="*/ 2489932 w 6884912"/>
              <a:gd name="connsiteY46" fmla="*/ 507864 h 1161397"/>
              <a:gd name="connsiteX47" fmla="*/ 2512917 w 6884912"/>
              <a:gd name="connsiteY47" fmla="*/ 489127 h 1161397"/>
              <a:gd name="connsiteX48" fmla="*/ 2516783 w 6884912"/>
              <a:gd name="connsiteY48" fmla="*/ 485473 h 1161397"/>
              <a:gd name="connsiteX49" fmla="*/ 2534360 w 6884912"/>
              <a:gd name="connsiteY49" fmla="*/ 480064 h 1161397"/>
              <a:gd name="connsiteX50" fmla="*/ 2536691 w 6884912"/>
              <a:gd name="connsiteY50" fmla="*/ 467018 h 1161397"/>
              <a:gd name="connsiteX51" fmla="*/ 2561265 w 6884912"/>
              <a:gd name="connsiteY51" fmla="*/ 450623 h 1161397"/>
              <a:gd name="connsiteX52" fmla="*/ 2594349 w 6884912"/>
              <a:gd name="connsiteY52" fmla="*/ 443884 h 1161397"/>
              <a:gd name="connsiteX53" fmla="*/ 2754324 w 6884912"/>
              <a:gd name="connsiteY53" fmla="*/ 424766 h 1161397"/>
              <a:gd name="connsiteX54" fmla="*/ 2848470 w 6884912"/>
              <a:gd name="connsiteY54" fmla="*/ 405966 h 1161397"/>
              <a:gd name="connsiteX55" fmla="*/ 2881772 w 6884912"/>
              <a:gd name="connsiteY55" fmla="*/ 387260 h 1161397"/>
              <a:gd name="connsiteX56" fmla="*/ 2929932 w 6884912"/>
              <a:gd name="connsiteY56" fmla="*/ 368912 h 1161397"/>
              <a:gd name="connsiteX57" fmla="*/ 3013020 w 6884912"/>
              <a:gd name="connsiteY57" fmla="*/ 327578 h 1161397"/>
              <a:gd name="connsiteX58" fmla="*/ 3222191 w 6884912"/>
              <a:gd name="connsiteY58" fmla="*/ 307887 h 1161397"/>
              <a:gd name="connsiteX59" fmla="*/ 3227953 w 6884912"/>
              <a:gd name="connsiteY59" fmla="*/ 297650 h 1161397"/>
              <a:gd name="connsiteX60" fmla="*/ 3287859 w 6884912"/>
              <a:gd name="connsiteY60" fmla="*/ 287558 h 1161397"/>
              <a:gd name="connsiteX61" fmla="*/ 3510042 w 6884912"/>
              <a:gd name="connsiteY61" fmla="*/ 311820 h 1161397"/>
              <a:gd name="connsiteX62" fmla="*/ 3626773 w 6884912"/>
              <a:gd name="connsiteY62" fmla="*/ 290452 h 1161397"/>
              <a:gd name="connsiteX63" fmla="*/ 3666217 w 6884912"/>
              <a:gd name="connsiteY63" fmla="*/ 273255 h 1161397"/>
              <a:gd name="connsiteX64" fmla="*/ 3732427 w 6884912"/>
              <a:gd name="connsiteY64" fmla="*/ 245039 h 1161397"/>
              <a:gd name="connsiteX65" fmla="*/ 3777022 w 6884912"/>
              <a:gd name="connsiteY65" fmla="*/ 200276 h 1161397"/>
              <a:gd name="connsiteX66" fmla="*/ 3791246 w 6884912"/>
              <a:gd name="connsiteY66" fmla="*/ 189996 h 1161397"/>
              <a:gd name="connsiteX67" fmla="*/ 3819864 w 6884912"/>
              <a:gd name="connsiteY67" fmla="*/ 194605 h 1161397"/>
              <a:gd name="connsiteX68" fmla="*/ 3830398 w 6884912"/>
              <a:gd name="connsiteY68" fmla="*/ 188383 h 1161397"/>
              <a:gd name="connsiteX69" fmla="*/ 3834360 w 6884912"/>
              <a:gd name="connsiteY69" fmla="*/ 188992 h 1161397"/>
              <a:gd name="connsiteX70" fmla="*/ 3843715 w 6884912"/>
              <a:gd name="connsiteY70" fmla="*/ 188752 h 1161397"/>
              <a:gd name="connsiteX71" fmla="*/ 3842609 w 6884912"/>
              <a:gd name="connsiteY71" fmla="*/ 197386 h 1161397"/>
              <a:gd name="connsiteX72" fmla="*/ 3853961 w 6884912"/>
              <a:gd name="connsiteY72" fmla="*/ 213380 h 1161397"/>
              <a:gd name="connsiteX73" fmla="*/ 3907640 w 6884912"/>
              <a:gd name="connsiteY73" fmla="*/ 207568 h 1161397"/>
              <a:gd name="connsiteX74" fmla="*/ 3910449 w 6884912"/>
              <a:gd name="connsiteY74" fmla="*/ 197808 h 1161397"/>
              <a:gd name="connsiteX75" fmla="*/ 3917197 w 6884912"/>
              <a:gd name="connsiteY75" fmla="*/ 196121 h 1161397"/>
              <a:gd name="connsiteX76" fmla="*/ 3922400 w 6884912"/>
              <a:gd name="connsiteY76" fmla="*/ 205056 h 1161397"/>
              <a:gd name="connsiteX77" fmla="*/ 4013061 w 6884912"/>
              <a:gd name="connsiteY77" fmla="*/ 224874 h 1161397"/>
              <a:gd name="connsiteX78" fmla="*/ 4220717 w 6884912"/>
              <a:gd name="connsiteY78" fmla="*/ 192946 h 1161397"/>
              <a:gd name="connsiteX79" fmla="*/ 4228802 w 6884912"/>
              <a:gd name="connsiteY79" fmla="*/ 201468 h 1161397"/>
              <a:gd name="connsiteX80" fmla="*/ 4289361 w 6884912"/>
              <a:gd name="connsiteY80" fmla="*/ 196642 h 1161397"/>
              <a:gd name="connsiteX81" fmla="*/ 4498913 w 6884912"/>
              <a:gd name="connsiteY81" fmla="*/ 118915 h 1161397"/>
              <a:gd name="connsiteX82" fmla="*/ 4617330 w 6884912"/>
              <a:gd name="connsiteY82" fmla="*/ 111163 h 1161397"/>
              <a:gd name="connsiteX83" fmla="*/ 4659778 w 6884912"/>
              <a:gd name="connsiteY83" fmla="*/ 118219 h 1161397"/>
              <a:gd name="connsiteX84" fmla="*/ 4730870 w 6884912"/>
              <a:gd name="connsiteY84" fmla="*/ 129432 h 1161397"/>
              <a:gd name="connsiteX85" fmla="*/ 4785037 w 6884912"/>
              <a:gd name="connsiteY85" fmla="*/ 161964 h 1161397"/>
              <a:gd name="connsiteX86" fmla="*/ 4844073 w 6884912"/>
              <a:gd name="connsiteY86" fmla="*/ 161768 h 1161397"/>
              <a:gd name="connsiteX87" fmla="*/ 4856454 w 6884912"/>
              <a:gd name="connsiteY87" fmla="*/ 130488 h 1161397"/>
              <a:gd name="connsiteX88" fmla="*/ 4920038 w 6884912"/>
              <a:gd name="connsiteY88" fmla="*/ 140418 h 1161397"/>
              <a:gd name="connsiteX89" fmla="*/ 5016639 w 6884912"/>
              <a:gd name="connsiteY89" fmla="*/ 158905 h 1161397"/>
              <a:gd name="connsiteX90" fmla="*/ 5072009 w 6884912"/>
              <a:gd name="connsiteY90" fmla="*/ 161502 h 1161397"/>
              <a:gd name="connsiteX91" fmla="*/ 5223626 w 6884912"/>
              <a:gd name="connsiteY91" fmla="*/ 177356 h 1161397"/>
              <a:gd name="connsiteX92" fmla="*/ 5375773 w 6884912"/>
              <a:gd name="connsiteY92" fmla="*/ 199913 h 1161397"/>
              <a:gd name="connsiteX93" fmla="*/ 5467502 w 6884912"/>
              <a:gd name="connsiteY93" fmla="*/ 250963 h 1161397"/>
              <a:gd name="connsiteX94" fmla="*/ 5592395 w 6884912"/>
              <a:gd name="connsiteY94" fmla="*/ 265434 h 1161397"/>
              <a:gd name="connsiteX95" fmla="*/ 5613532 w 6884912"/>
              <a:gd name="connsiteY95" fmla="*/ 273379 h 1161397"/>
              <a:gd name="connsiteX96" fmla="*/ 5642173 w 6884912"/>
              <a:gd name="connsiteY96" fmla="*/ 266904 h 1161397"/>
              <a:gd name="connsiteX97" fmla="*/ 5756910 w 6884912"/>
              <a:gd name="connsiteY97" fmla="*/ 239211 h 1161397"/>
              <a:gd name="connsiteX98" fmla="*/ 5846667 w 6884912"/>
              <a:gd name="connsiteY98" fmla="*/ 201786 h 1161397"/>
              <a:gd name="connsiteX99" fmla="*/ 5960732 w 6884912"/>
              <a:gd name="connsiteY99" fmla="*/ 220708 h 1161397"/>
              <a:gd name="connsiteX100" fmla="*/ 6029542 w 6884912"/>
              <a:gd name="connsiteY100" fmla="*/ 210339 h 1161397"/>
              <a:gd name="connsiteX101" fmla="*/ 6141123 w 6884912"/>
              <a:gd name="connsiteY101" fmla="*/ 159923 h 1161397"/>
              <a:gd name="connsiteX102" fmla="*/ 6290640 w 6884912"/>
              <a:gd name="connsiteY102" fmla="*/ 167441 h 1161397"/>
              <a:gd name="connsiteX103" fmla="*/ 6322806 w 6884912"/>
              <a:gd name="connsiteY103" fmla="*/ 213293 h 1161397"/>
              <a:gd name="connsiteX104" fmla="*/ 6364914 w 6884912"/>
              <a:gd name="connsiteY104" fmla="*/ 240140 h 1161397"/>
              <a:gd name="connsiteX105" fmla="*/ 6380420 w 6884912"/>
              <a:gd name="connsiteY105" fmla="*/ 173195 h 1161397"/>
              <a:gd name="connsiteX106" fmla="*/ 6507891 w 6884912"/>
              <a:gd name="connsiteY106" fmla="*/ 118474 h 1161397"/>
              <a:gd name="connsiteX107" fmla="*/ 6571807 w 6884912"/>
              <a:gd name="connsiteY107" fmla="*/ 98636 h 1161397"/>
              <a:gd name="connsiteX108" fmla="*/ 6671880 w 6884912"/>
              <a:gd name="connsiteY108" fmla="*/ 82931 h 1161397"/>
              <a:gd name="connsiteX109" fmla="*/ 6702266 w 6884912"/>
              <a:gd name="connsiteY109" fmla="*/ 75470 h 1161397"/>
              <a:gd name="connsiteX110" fmla="*/ 6845802 w 6884912"/>
              <a:gd name="connsiteY110" fmla="*/ 24496 h 1161397"/>
              <a:gd name="connsiteX111" fmla="*/ 6884912 w 6884912"/>
              <a:gd name="connsiteY111"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171824 w 6884912"/>
              <a:gd name="connsiteY6" fmla="*/ 1133224 h 1161397"/>
              <a:gd name="connsiteX7" fmla="*/ 376455 w 6884912"/>
              <a:gd name="connsiteY7" fmla="*/ 1137381 h 1161397"/>
              <a:gd name="connsiteX8" fmla="*/ 478946 w 6884912"/>
              <a:gd name="connsiteY8" fmla="*/ 1106011 h 1161397"/>
              <a:gd name="connsiteX9" fmla="*/ 512111 w 6884912"/>
              <a:gd name="connsiteY9" fmla="*/ 1085599 h 1161397"/>
              <a:gd name="connsiteX10" fmla="*/ 567875 w 6884912"/>
              <a:gd name="connsiteY10" fmla="*/ 1051976 h 1161397"/>
              <a:gd name="connsiteX11" fmla="*/ 601644 w 6884912"/>
              <a:gd name="connsiteY11" fmla="*/ 1003997 h 1161397"/>
              <a:gd name="connsiteX12" fmla="*/ 651408 w 6884912"/>
              <a:gd name="connsiteY12" fmla="*/ 984938 h 1161397"/>
              <a:gd name="connsiteX13" fmla="*/ 673197 w 6884912"/>
              <a:gd name="connsiteY13" fmla="*/ 1010060 h 1161397"/>
              <a:gd name="connsiteX14" fmla="*/ 723108 w 6884912"/>
              <a:gd name="connsiteY14" fmla="*/ 980081 h 1161397"/>
              <a:gd name="connsiteX15" fmla="*/ 797699 w 6884912"/>
              <a:gd name="connsiteY15" fmla="*/ 931362 h 1161397"/>
              <a:gd name="connsiteX16" fmla="*/ 843359 w 6884912"/>
              <a:gd name="connsiteY16" fmla="*/ 910894 h 1161397"/>
              <a:gd name="connsiteX17" fmla="*/ 965215 w 6884912"/>
              <a:gd name="connsiteY17" fmla="*/ 846701 h 1161397"/>
              <a:gd name="connsiteX18" fmla="*/ 1085080 w 6884912"/>
              <a:gd name="connsiteY18" fmla="*/ 776086 h 1161397"/>
              <a:gd name="connsiteX19" fmla="*/ 1131224 w 6884912"/>
              <a:gd name="connsiteY19" fmla="*/ 706160 h 1161397"/>
              <a:gd name="connsiteX20" fmla="*/ 1138051 w 6884912"/>
              <a:gd name="connsiteY20" fmla="*/ 702034 h 1161397"/>
              <a:gd name="connsiteX21" fmla="*/ 1158800 w 6884912"/>
              <a:gd name="connsiteY21" fmla="*/ 700004 h 1161397"/>
              <a:gd name="connsiteX22" fmla="*/ 1166947 w 6884912"/>
              <a:gd name="connsiteY22" fmla="*/ 700762 h 1161397"/>
              <a:gd name="connsiteX23" fmla="*/ 1178135 w 6884912"/>
              <a:gd name="connsiteY23" fmla="*/ 698631 h 1161397"/>
              <a:gd name="connsiteX24" fmla="*/ 1178301 w 6884912"/>
              <a:gd name="connsiteY24" fmla="*/ 698094 h 1161397"/>
              <a:gd name="connsiteX25" fmla="*/ 1188995 w 6884912"/>
              <a:gd name="connsiteY25" fmla="*/ 697048 h 1161397"/>
              <a:gd name="connsiteX26" fmla="*/ 1242716 w 6884912"/>
              <a:gd name="connsiteY26" fmla="*/ 698052 h 1161397"/>
              <a:gd name="connsiteX27" fmla="*/ 1299977 w 6884912"/>
              <a:gd name="connsiteY27" fmla="*/ 639196 h 1161397"/>
              <a:gd name="connsiteX28" fmla="*/ 1326190 w 6884912"/>
              <a:gd name="connsiteY28" fmla="*/ 625955 h 1161397"/>
              <a:gd name="connsiteX29" fmla="*/ 1339600 w 6884912"/>
              <a:gd name="connsiteY29" fmla="*/ 616295 h 1161397"/>
              <a:gd name="connsiteX30" fmla="*/ 1340054 w 6884912"/>
              <a:gd name="connsiteY30" fmla="*/ 614022 h 1161397"/>
              <a:gd name="connsiteX31" fmla="*/ 1391606 w 6884912"/>
              <a:gd name="connsiteY31" fmla="*/ 615229 h 1161397"/>
              <a:gd name="connsiteX32" fmla="*/ 1397565 w 6884912"/>
              <a:gd name="connsiteY32" fmla="*/ 611490 h 1161397"/>
              <a:gd name="connsiteX33" fmla="*/ 1432302 w 6884912"/>
              <a:gd name="connsiteY33" fmla="*/ 617267 h 1161397"/>
              <a:gd name="connsiteX34" fmla="*/ 1449644 w 6884912"/>
              <a:gd name="connsiteY34" fmla="*/ 617591 h 1161397"/>
              <a:gd name="connsiteX35" fmla="*/ 1455793 w 6884912"/>
              <a:gd name="connsiteY35" fmla="*/ 623174 h 1161397"/>
              <a:gd name="connsiteX36" fmla="*/ 1480758 w 6884912"/>
              <a:gd name="connsiteY36" fmla="*/ 620863 h 1161397"/>
              <a:gd name="connsiteX37" fmla="*/ 1483154 w 6884912"/>
              <a:gd name="connsiteY37" fmla="*/ 618527 h 1161397"/>
              <a:gd name="connsiteX38" fmla="*/ 1505495 w 6884912"/>
              <a:gd name="connsiteY38" fmla="*/ 624325 h 1161397"/>
              <a:gd name="connsiteX39" fmla="*/ 1526340 w 6884912"/>
              <a:gd name="connsiteY39" fmla="*/ 638496 h 1161397"/>
              <a:gd name="connsiteX40" fmla="*/ 1731986 w 6884912"/>
              <a:gd name="connsiteY40" fmla="*/ 589682 h 1161397"/>
              <a:gd name="connsiteX41" fmla="*/ 1927935 w 6884912"/>
              <a:gd name="connsiteY41" fmla="*/ 628540 h 1161397"/>
              <a:gd name="connsiteX42" fmla="*/ 2039075 w 6884912"/>
              <a:gd name="connsiteY42" fmla="*/ 599964 h 1161397"/>
              <a:gd name="connsiteX43" fmla="*/ 2066980 w 6884912"/>
              <a:gd name="connsiteY43" fmla="*/ 550413 h 1161397"/>
              <a:gd name="connsiteX44" fmla="*/ 2352236 w 6884912"/>
              <a:gd name="connsiteY44" fmla="*/ 519602 h 1161397"/>
              <a:gd name="connsiteX45" fmla="*/ 2420791 w 6884912"/>
              <a:gd name="connsiteY45" fmla="*/ 492826 h 1161397"/>
              <a:gd name="connsiteX46" fmla="*/ 2489932 w 6884912"/>
              <a:gd name="connsiteY46" fmla="*/ 507864 h 1161397"/>
              <a:gd name="connsiteX47" fmla="*/ 2512917 w 6884912"/>
              <a:gd name="connsiteY47" fmla="*/ 489127 h 1161397"/>
              <a:gd name="connsiteX48" fmla="*/ 2516783 w 6884912"/>
              <a:gd name="connsiteY48" fmla="*/ 485473 h 1161397"/>
              <a:gd name="connsiteX49" fmla="*/ 2534360 w 6884912"/>
              <a:gd name="connsiteY49" fmla="*/ 480064 h 1161397"/>
              <a:gd name="connsiteX50" fmla="*/ 2536691 w 6884912"/>
              <a:gd name="connsiteY50" fmla="*/ 467018 h 1161397"/>
              <a:gd name="connsiteX51" fmla="*/ 2561265 w 6884912"/>
              <a:gd name="connsiteY51" fmla="*/ 450623 h 1161397"/>
              <a:gd name="connsiteX52" fmla="*/ 2594349 w 6884912"/>
              <a:gd name="connsiteY52" fmla="*/ 443884 h 1161397"/>
              <a:gd name="connsiteX53" fmla="*/ 2754324 w 6884912"/>
              <a:gd name="connsiteY53" fmla="*/ 424766 h 1161397"/>
              <a:gd name="connsiteX54" fmla="*/ 2848470 w 6884912"/>
              <a:gd name="connsiteY54" fmla="*/ 405966 h 1161397"/>
              <a:gd name="connsiteX55" fmla="*/ 2881772 w 6884912"/>
              <a:gd name="connsiteY55" fmla="*/ 387260 h 1161397"/>
              <a:gd name="connsiteX56" fmla="*/ 2929932 w 6884912"/>
              <a:gd name="connsiteY56" fmla="*/ 368912 h 1161397"/>
              <a:gd name="connsiteX57" fmla="*/ 3013020 w 6884912"/>
              <a:gd name="connsiteY57" fmla="*/ 327578 h 1161397"/>
              <a:gd name="connsiteX58" fmla="*/ 3222191 w 6884912"/>
              <a:gd name="connsiteY58" fmla="*/ 307887 h 1161397"/>
              <a:gd name="connsiteX59" fmla="*/ 3227953 w 6884912"/>
              <a:gd name="connsiteY59" fmla="*/ 297650 h 1161397"/>
              <a:gd name="connsiteX60" fmla="*/ 3287859 w 6884912"/>
              <a:gd name="connsiteY60" fmla="*/ 287558 h 1161397"/>
              <a:gd name="connsiteX61" fmla="*/ 3510042 w 6884912"/>
              <a:gd name="connsiteY61" fmla="*/ 311820 h 1161397"/>
              <a:gd name="connsiteX62" fmla="*/ 3626773 w 6884912"/>
              <a:gd name="connsiteY62" fmla="*/ 290452 h 1161397"/>
              <a:gd name="connsiteX63" fmla="*/ 3666217 w 6884912"/>
              <a:gd name="connsiteY63" fmla="*/ 273255 h 1161397"/>
              <a:gd name="connsiteX64" fmla="*/ 3732427 w 6884912"/>
              <a:gd name="connsiteY64" fmla="*/ 245039 h 1161397"/>
              <a:gd name="connsiteX65" fmla="*/ 3777022 w 6884912"/>
              <a:gd name="connsiteY65" fmla="*/ 200276 h 1161397"/>
              <a:gd name="connsiteX66" fmla="*/ 3791246 w 6884912"/>
              <a:gd name="connsiteY66" fmla="*/ 189996 h 1161397"/>
              <a:gd name="connsiteX67" fmla="*/ 3819864 w 6884912"/>
              <a:gd name="connsiteY67" fmla="*/ 194605 h 1161397"/>
              <a:gd name="connsiteX68" fmla="*/ 3830398 w 6884912"/>
              <a:gd name="connsiteY68" fmla="*/ 188383 h 1161397"/>
              <a:gd name="connsiteX69" fmla="*/ 3834360 w 6884912"/>
              <a:gd name="connsiteY69" fmla="*/ 188992 h 1161397"/>
              <a:gd name="connsiteX70" fmla="*/ 3843715 w 6884912"/>
              <a:gd name="connsiteY70" fmla="*/ 188752 h 1161397"/>
              <a:gd name="connsiteX71" fmla="*/ 3842609 w 6884912"/>
              <a:gd name="connsiteY71" fmla="*/ 197386 h 1161397"/>
              <a:gd name="connsiteX72" fmla="*/ 3853961 w 6884912"/>
              <a:gd name="connsiteY72" fmla="*/ 213380 h 1161397"/>
              <a:gd name="connsiteX73" fmla="*/ 3907640 w 6884912"/>
              <a:gd name="connsiteY73" fmla="*/ 207568 h 1161397"/>
              <a:gd name="connsiteX74" fmla="*/ 3910449 w 6884912"/>
              <a:gd name="connsiteY74" fmla="*/ 197808 h 1161397"/>
              <a:gd name="connsiteX75" fmla="*/ 3917197 w 6884912"/>
              <a:gd name="connsiteY75" fmla="*/ 196121 h 1161397"/>
              <a:gd name="connsiteX76" fmla="*/ 3922400 w 6884912"/>
              <a:gd name="connsiteY76" fmla="*/ 205056 h 1161397"/>
              <a:gd name="connsiteX77" fmla="*/ 4013061 w 6884912"/>
              <a:gd name="connsiteY77" fmla="*/ 224874 h 1161397"/>
              <a:gd name="connsiteX78" fmla="*/ 4220717 w 6884912"/>
              <a:gd name="connsiteY78" fmla="*/ 192946 h 1161397"/>
              <a:gd name="connsiteX79" fmla="*/ 4228802 w 6884912"/>
              <a:gd name="connsiteY79" fmla="*/ 201468 h 1161397"/>
              <a:gd name="connsiteX80" fmla="*/ 4289361 w 6884912"/>
              <a:gd name="connsiteY80" fmla="*/ 196642 h 1161397"/>
              <a:gd name="connsiteX81" fmla="*/ 4498913 w 6884912"/>
              <a:gd name="connsiteY81" fmla="*/ 118915 h 1161397"/>
              <a:gd name="connsiteX82" fmla="*/ 4617330 w 6884912"/>
              <a:gd name="connsiteY82" fmla="*/ 111163 h 1161397"/>
              <a:gd name="connsiteX83" fmla="*/ 4659778 w 6884912"/>
              <a:gd name="connsiteY83" fmla="*/ 118219 h 1161397"/>
              <a:gd name="connsiteX84" fmla="*/ 4730870 w 6884912"/>
              <a:gd name="connsiteY84" fmla="*/ 129432 h 1161397"/>
              <a:gd name="connsiteX85" fmla="*/ 4785037 w 6884912"/>
              <a:gd name="connsiteY85" fmla="*/ 161964 h 1161397"/>
              <a:gd name="connsiteX86" fmla="*/ 4844073 w 6884912"/>
              <a:gd name="connsiteY86" fmla="*/ 161768 h 1161397"/>
              <a:gd name="connsiteX87" fmla="*/ 4856454 w 6884912"/>
              <a:gd name="connsiteY87" fmla="*/ 130488 h 1161397"/>
              <a:gd name="connsiteX88" fmla="*/ 4920038 w 6884912"/>
              <a:gd name="connsiteY88" fmla="*/ 140418 h 1161397"/>
              <a:gd name="connsiteX89" fmla="*/ 5016639 w 6884912"/>
              <a:gd name="connsiteY89" fmla="*/ 158905 h 1161397"/>
              <a:gd name="connsiteX90" fmla="*/ 5072009 w 6884912"/>
              <a:gd name="connsiteY90" fmla="*/ 161502 h 1161397"/>
              <a:gd name="connsiteX91" fmla="*/ 5223626 w 6884912"/>
              <a:gd name="connsiteY91" fmla="*/ 177356 h 1161397"/>
              <a:gd name="connsiteX92" fmla="*/ 5375773 w 6884912"/>
              <a:gd name="connsiteY92" fmla="*/ 199913 h 1161397"/>
              <a:gd name="connsiteX93" fmla="*/ 5467502 w 6884912"/>
              <a:gd name="connsiteY93" fmla="*/ 250963 h 1161397"/>
              <a:gd name="connsiteX94" fmla="*/ 5592395 w 6884912"/>
              <a:gd name="connsiteY94" fmla="*/ 265434 h 1161397"/>
              <a:gd name="connsiteX95" fmla="*/ 5613532 w 6884912"/>
              <a:gd name="connsiteY95" fmla="*/ 273379 h 1161397"/>
              <a:gd name="connsiteX96" fmla="*/ 5642173 w 6884912"/>
              <a:gd name="connsiteY96" fmla="*/ 266904 h 1161397"/>
              <a:gd name="connsiteX97" fmla="*/ 5756910 w 6884912"/>
              <a:gd name="connsiteY97" fmla="*/ 239211 h 1161397"/>
              <a:gd name="connsiteX98" fmla="*/ 5846667 w 6884912"/>
              <a:gd name="connsiteY98" fmla="*/ 201786 h 1161397"/>
              <a:gd name="connsiteX99" fmla="*/ 5960732 w 6884912"/>
              <a:gd name="connsiteY99" fmla="*/ 220708 h 1161397"/>
              <a:gd name="connsiteX100" fmla="*/ 6029542 w 6884912"/>
              <a:gd name="connsiteY100" fmla="*/ 210339 h 1161397"/>
              <a:gd name="connsiteX101" fmla="*/ 6141123 w 6884912"/>
              <a:gd name="connsiteY101" fmla="*/ 159923 h 1161397"/>
              <a:gd name="connsiteX102" fmla="*/ 6290640 w 6884912"/>
              <a:gd name="connsiteY102" fmla="*/ 167441 h 1161397"/>
              <a:gd name="connsiteX103" fmla="*/ 6322806 w 6884912"/>
              <a:gd name="connsiteY103" fmla="*/ 213293 h 1161397"/>
              <a:gd name="connsiteX104" fmla="*/ 6380420 w 6884912"/>
              <a:gd name="connsiteY104" fmla="*/ 173195 h 1161397"/>
              <a:gd name="connsiteX105" fmla="*/ 6507891 w 6884912"/>
              <a:gd name="connsiteY105" fmla="*/ 118474 h 1161397"/>
              <a:gd name="connsiteX106" fmla="*/ 6571807 w 6884912"/>
              <a:gd name="connsiteY106" fmla="*/ 98636 h 1161397"/>
              <a:gd name="connsiteX107" fmla="*/ 6671880 w 6884912"/>
              <a:gd name="connsiteY107" fmla="*/ 82931 h 1161397"/>
              <a:gd name="connsiteX108" fmla="*/ 6702266 w 6884912"/>
              <a:gd name="connsiteY108" fmla="*/ 75470 h 1161397"/>
              <a:gd name="connsiteX109" fmla="*/ 6845802 w 6884912"/>
              <a:gd name="connsiteY109" fmla="*/ 24496 h 1161397"/>
              <a:gd name="connsiteX110" fmla="*/ 6884912 w 6884912"/>
              <a:gd name="connsiteY110"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171824 w 6884912"/>
              <a:gd name="connsiteY6" fmla="*/ 1133224 h 1161397"/>
              <a:gd name="connsiteX7" fmla="*/ 376455 w 6884912"/>
              <a:gd name="connsiteY7" fmla="*/ 1137381 h 1161397"/>
              <a:gd name="connsiteX8" fmla="*/ 478946 w 6884912"/>
              <a:gd name="connsiteY8" fmla="*/ 1106011 h 1161397"/>
              <a:gd name="connsiteX9" fmla="*/ 512111 w 6884912"/>
              <a:gd name="connsiteY9" fmla="*/ 1085599 h 1161397"/>
              <a:gd name="connsiteX10" fmla="*/ 567875 w 6884912"/>
              <a:gd name="connsiteY10" fmla="*/ 1051976 h 1161397"/>
              <a:gd name="connsiteX11" fmla="*/ 601644 w 6884912"/>
              <a:gd name="connsiteY11" fmla="*/ 1003997 h 1161397"/>
              <a:gd name="connsiteX12" fmla="*/ 651408 w 6884912"/>
              <a:gd name="connsiteY12" fmla="*/ 984938 h 1161397"/>
              <a:gd name="connsiteX13" fmla="*/ 673197 w 6884912"/>
              <a:gd name="connsiteY13" fmla="*/ 1010060 h 1161397"/>
              <a:gd name="connsiteX14" fmla="*/ 723108 w 6884912"/>
              <a:gd name="connsiteY14" fmla="*/ 980081 h 1161397"/>
              <a:gd name="connsiteX15" fmla="*/ 797699 w 6884912"/>
              <a:gd name="connsiteY15" fmla="*/ 931362 h 1161397"/>
              <a:gd name="connsiteX16" fmla="*/ 843359 w 6884912"/>
              <a:gd name="connsiteY16" fmla="*/ 910894 h 1161397"/>
              <a:gd name="connsiteX17" fmla="*/ 965215 w 6884912"/>
              <a:gd name="connsiteY17" fmla="*/ 846701 h 1161397"/>
              <a:gd name="connsiteX18" fmla="*/ 1085080 w 6884912"/>
              <a:gd name="connsiteY18" fmla="*/ 776086 h 1161397"/>
              <a:gd name="connsiteX19" fmla="*/ 1131224 w 6884912"/>
              <a:gd name="connsiteY19" fmla="*/ 706160 h 1161397"/>
              <a:gd name="connsiteX20" fmla="*/ 1138051 w 6884912"/>
              <a:gd name="connsiteY20" fmla="*/ 702034 h 1161397"/>
              <a:gd name="connsiteX21" fmla="*/ 1158800 w 6884912"/>
              <a:gd name="connsiteY21" fmla="*/ 700004 h 1161397"/>
              <a:gd name="connsiteX22" fmla="*/ 1166947 w 6884912"/>
              <a:gd name="connsiteY22" fmla="*/ 700762 h 1161397"/>
              <a:gd name="connsiteX23" fmla="*/ 1178135 w 6884912"/>
              <a:gd name="connsiteY23" fmla="*/ 698631 h 1161397"/>
              <a:gd name="connsiteX24" fmla="*/ 1178301 w 6884912"/>
              <a:gd name="connsiteY24" fmla="*/ 698094 h 1161397"/>
              <a:gd name="connsiteX25" fmla="*/ 1188995 w 6884912"/>
              <a:gd name="connsiteY25" fmla="*/ 697048 h 1161397"/>
              <a:gd name="connsiteX26" fmla="*/ 1242716 w 6884912"/>
              <a:gd name="connsiteY26" fmla="*/ 698052 h 1161397"/>
              <a:gd name="connsiteX27" fmla="*/ 1299977 w 6884912"/>
              <a:gd name="connsiteY27" fmla="*/ 639196 h 1161397"/>
              <a:gd name="connsiteX28" fmla="*/ 1326190 w 6884912"/>
              <a:gd name="connsiteY28" fmla="*/ 625955 h 1161397"/>
              <a:gd name="connsiteX29" fmla="*/ 1339600 w 6884912"/>
              <a:gd name="connsiteY29" fmla="*/ 616295 h 1161397"/>
              <a:gd name="connsiteX30" fmla="*/ 1340054 w 6884912"/>
              <a:gd name="connsiteY30" fmla="*/ 614022 h 1161397"/>
              <a:gd name="connsiteX31" fmla="*/ 1391606 w 6884912"/>
              <a:gd name="connsiteY31" fmla="*/ 615229 h 1161397"/>
              <a:gd name="connsiteX32" fmla="*/ 1397565 w 6884912"/>
              <a:gd name="connsiteY32" fmla="*/ 611490 h 1161397"/>
              <a:gd name="connsiteX33" fmla="*/ 1432302 w 6884912"/>
              <a:gd name="connsiteY33" fmla="*/ 617267 h 1161397"/>
              <a:gd name="connsiteX34" fmla="*/ 1449644 w 6884912"/>
              <a:gd name="connsiteY34" fmla="*/ 617591 h 1161397"/>
              <a:gd name="connsiteX35" fmla="*/ 1455793 w 6884912"/>
              <a:gd name="connsiteY35" fmla="*/ 623174 h 1161397"/>
              <a:gd name="connsiteX36" fmla="*/ 1480758 w 6884912"/>
              <a:gd name="connsiteY36" fmla="*/ 620863 h 1161397"/>
              <a:gd name="connsiteX37" fmla="*/ 1483154 w 6884912"/>
              <a:gd name="connsiteY37" fmla="*/ 618527 h 1161397"/>
              <a:gd name="connsiteX38" fmla="*/ 1505495 w 6884912"/>
              <a:gd name="connsiteY38" fmla="*/ 624325 h 1161397"/>
              <a:gd name="connsiteX39" fmla="*/ 1526340 w 6884912"/>
              <a:gd name="connsiteY39" fmla="*/ 638496 h 1161397"/>
              <a:gd name="connsiteX40" fmla="*/ 1731986 w 6884912"/>
              <a:gd name="connsiteY40" fmla="*/ 589682 h 1161397"/>
              <a:gd name="connsiteX41" fmla="*/ 1927935 w 6884912"/>
              <a:gd name="connsiteY41" fmla="*/ 628540 h 1161397"/>
              <a:gd name="connsiteX42" fmla="*/ 2039075 w 6884912"/>
              <a:gd name="connsiteY42" fmla="*/ 599964 h 1161397"/>
              <a:gd name="connsiteX43" fmla="*/ 2066980 w 6884912"/>
              <a:gd name="connsiteY43" fmla="*/ 550413 h 1161397"/>
              <a:gd name="connsiteX44" fmla="*/ 2352236 w 6884912"/>
              <a:gd name="connsiteY44" fmla="*/ 519602 h 1161397"/>
              <a:gd name="connsiteX45" fmla="*/ 2420791 w 6884912"/>
              <a:gd name="connsiteY45" fmla="*/ 492826 h 1161397"/>
              <a:gd name="connsiteX46" fmla="*/ 2489932 w 6884912"/>
              <a:gd name="connsiteY46" fmla="*/ 507864 h 1161397"/>
              <a:gd name="connsiteX47" fmla="*/ 2512917 w 6884912"/>
              <a:gd name="connsiteY47" fmla="*/ 489127 h 1161397"/>
              <a:gd name="connsiteX48" fmla="*/ 2516783 w 6884912"/>
              <a:gd name="connsiteY48" fmla="*/ 485473 h 1161397"/>
              <a:gd name="connsiteX49" fmla="*/ 2534360 w 6884912"/>
              <a:gd name="connsiteY49" fmla="*/ 480064 h 1161397"/>
              <a:gd name="connsiteX50" fmla="*/ 2536691 w 6884912"/>
              <a:gd name="connsiteY50" fmla="*/ 467018 h 1161397"/>
              <a:gd name="connsiteX51" fmla="*/ 2561265 w 6884912"/>
              <a:gd name="connsiteY51" fmla="*/ 450623 h 1161397"/>
              <a:gd name="connsiteX52" fmla="*/ 2594349 w 6884912"/>
              <a:gd name="connsiteY52" fmla="*/ 443884 h 1161397"/>
              <a:gd name="connsiteX53" fmla="*/ 2754324 w 6884912"/>
              <a:gd name="connsiteY53" fmla="*/ 424766 h 1161397"/>
              <a:gd name="connsiteX54" fmla="*/ 2848470 w 6884912"/>
              <a:gd name="connsiteY54" fmla="*/ 405966 h 1161397"/>
              <a:gd name="connsiteX55" fmla="*/ 2881772 w 6884912"/>
              <a:gd name="connsiteY55" fmla="*/ 387260 h 1161397"/>
              <a:gd name="connsiteX56" fmla="*/ 2929932 w 6884912"/>
              <a:gd name="connsiteY56" fmla="*/ 368912 h 1161397"/>
              <a:gd name="connsiteX57" fmla="*/ 3013020 w 6884912"/>
              <a:gd name="connsiteY57" fmla="*/ 327578 h 1161397"/>
              <a:gd name="connsiteX58" fmla="*/ 3222191 w 6884912"/>
              <a:gd name="connsiteY58" fmla="*/ 307887 h 1161397"/>
              <a:gd name="connsiteX59" fmla="*/ 3227953 w 6884912"/>
              <a:gd name="connsiteY59" fmla="*/ 297650 h 1161397"/>
              <a:gd name="connsiteX60" fmla="*/ 3510042 w 6884912"/>
              <a:gd name="connsiteY60" fmla="*/ 311820 h 1161397"/>
              <a:gd name="connsiteX61" fmla="*/ 3626773 w 6884912"/>
              <a:gd name="connsiteY61" fmla="*/ 290452 h 1161397"/>
              <a:gd name="connsiteX62" fmla="*/ 3666217 w 6884912"/>
              <a:gd name="connsiteY62" fmla="*/ 273255 h 1161397"/>
              <a:gd name="connsiteX63" fmla="*/ 3732427 w 6884912"/>
              <a:gd name="connsiteY63" fmla="*/ 245039 h 1161397"/>
              <a:gd name="connsiteX64" fmla="*/ 3777022 w 6884912"/>
              <a:gd name="connsiteY64" fmla="*/ 200276 h 1161397"/>
              <a:gd name="connsiteX65" fmla="*/ 3791246 w 6884912"/>
              <a:gd name="connsiteY65" fmla="*/ 189996 h 1161397"/>
              <a:gd name="connsiteX66" fmla="*/ 3819864 w 6884912"/>
              <a:gd name="connsiteY66" fmla="*/ 194605 h 1161397"/>
              <a:gd name="connsiteX67" fmla="*/ 3830398 w 6884912"/>
              <a:gd name="connsiteY67" fmla="*/ 188383 h 1161397"/>
              <a:gd name="connsiteX68" fmla="*/ 3834360 w 6884912"/>
              <a:gd name="connsiteY68" fmla="*/ 188992 h 1161397"/>
              <a:gd name="connsiteX69" fmla="*/ 3843715 w 6884912"/>
              <a:gd name="connsiteY69" fmla="*/ 188752 h 1161397"/>
              <a:gd name="connsiteX70" fmla="*/ 3842609 w 6884912"/>
              <a:gd name="connsiteY70" fmla="*/ 197386 h 1161397"/>
              <a:gd name="connsiteX71" fmla="*/ 3853961 w 6884912"/>
              <a:gd name="connsiteY71" fmla="*/ 213380 h 1161397"/>
              <a:gd name="connsiteX72" fmla="*/ 3907640 w 6884912"/>
              <a:gd name="connsiteY72" fmla="*/ 207568 h 1161397"/>
              <a:gd name="connsiteX73" fmla="*/ 3910449 w 6884912"/>
              <a:gd name="connsiteY73" fmla="*/ 197808 h 1161397"/>
              <a:gd name="connsiteX74" fmla="*/ 3917197 w 6884912"/>
              <a:gd name="connsiteY74" fmla="*/ 196121 h 1161397"/>
              <a:gd name="connsiteX75" fmla="*/ 3922400 w 6884912"/>
              <a:gd name="connsiteY75" fmla="*/ 205056 h 1161397"/>
              <a:gd name="connsiteX76" fmla="*/ 4013061 w 6884912"/>
              <a:gd name="connsiteY76" fmla="*/ 224874 h 1161397"/>
              <a:gd name="connsiteX77" fmla="*/ 4220717 w 6884912"/>
              <a:gd name="connsiteY77" fmla="*/ 192946 h 1161397"/>
              <a:gd name="connsiteX78" fmla="*/ 4228802 w 6884912"/>
              <a:gd name="connsiteY78" fmla="*/ 201468 h 1161397"/>
              <a:gd name="connsiteX79" fmla="*/ 4289361 w 6884912"/>
              <a:gd name="connsiteY79" fmla="*/ 196642 h 1161397"/>
              <a:gd name="connsiteX80" fmla="*/ 4498913 w 6884912"/>
              <a:gd name="connsiteY80" fmla="*/ 118915 h 1161397"/>
              <a:gd name="connsiteX81" fmla="*/ 4617330 w 6884912"/>
              <a:gd name="connsiteY81" fmla="*/ 111163 h 1161397"/>
              <a:gd name="connsiteX82" fmla="*/ 4659778 w 6884912"/>
              <a:gd name="connsiteY82" fmla="*/ 118219 h 1161397"/>
              <a:gd name="connsiteX83" fmla="*/ 4730870 w 6884912"/>
              <a:gd name="connsiteY83" fmla="*/ 129432 h 1161397"/>
              <a:gd name="connsiteX84" fmla="*/ 4785037 w 6884912"/>
              <a:gd name="connsiteY84" fmla="*/ 161964 h 1161397"/>
              <a:gd name="connsiteX85" fmla="*/ 4844073 w 6884912"/>
              <a:gd name="connsiteY85" fmla="*/ 161768 h 1161397"/>
              <a:gd name="connsiteX86" fmla="*/ 4856454 w 6884912"/>
              <a:gd name="connsiteY86" fmla="*/ 130488 h 1161397"/>
              <a:gd name="connsiteX87" fmla="*/ 4920038 w 6884912"/>
              <a:gd name="connsiteY87" fmla="*/ 140418 h 1161397"/>
              <a:gd name="connsiteX88" fmla="*/ 5016639 w 6884912"/>
              <a:gd name="connsiteY88" fmla="*/ 158905 h 1161397"/>
              <a:gd name="connsiteX89" fmla="*/ 5072009 w 6884912"/>
              <a:gd name="connsiteY89" fmla="*/ 161502 h 1161397"/>
              <a:gd name="connsiteX90" fmla="*/ 5223626 w 6884912"/>
              <a:gd name="connsiteY90" fmla="*/ 177356 h 1161397"/>
              <a:gd name="connsiteX91" fmla="*/ 5375773 w 6884912"/>
              <a:gd name="connsiteY91" fmla="*/ 199913 h 1161397"/>
              <a:gd name="connsiteX92" fmla="*/ 5467502 w 6884912"/>
              <a:gd name="connsiteY92" fmla="*/ 250963 h 1161397"/>
              <a:gd name="connsiteX93" fmla="*/ 5592395 w 6884912"/>
              <a:gd name="connsiteY93" fmla="*/ 265434 h 1161397"/>
              <a:gd name="connsiteX94" fmla="*/ 5613532 w 6884912"/>
              <a:gd name="connsiteY94" fmla="*/ 273379 h 1161397"/>
              <a:gd name="connsiteX95" fmla="*/ 5642173 w 6884912"/>
              <a:gd name="connsiteY95" fmla="*/ 266904 h 1161397"/>
              <a:gd name="connsiteX96" fmla="*/ 5756910 w 6884912"/>
              <a:gd name="connsiteY96" fmla="*/ 239211 h 1161397"/>
              <a:gd name="connsiteX97" fmla="*/ 5846667 w 6884912"/>
              <a:gd name="connsiteY97" fmla="*/ 201786 h 1161397"/>
              <a:gd name="connsiteX98" fmla="*/ 5960732 w 6884912"/>
              <a:gd name="connsiteY98" fmla="*/ 220708 h 1161397"/>
              <a:gd name="connsiteX99" fmla="*/ 6029542 w 6884912"/>
              <a:gd name="connsiteY99" fmla="*/ 210339 h 1161397"/>
              <a:gd name="connsiteX100" fmla="*/ 6141123 w 6884912"/>
              <a:gd name="connsiteY100" fmla="*/ 159923 h 1161397"/>
              <a:gd name="connsiteX101" fmla="*/ 6290640 w 6884912"/>
              <a:gd name="connsiteY101" fmla="*/ 167441 h 1161397"/>
              <a:gd name="connsiteX102" fmla="*/ 6322806 w 6884912"/>
              <a:gd name="connsiteY102" fmla="*/ 213293 h 1161397"/>
              <a:gd name="connsiteX103" fmla="*/ 6380420 w 6884912"/>
              <a:gd name="connsiteY103" fmla="*/ 173195 h 1161397"/>
              <a:gd name="connsiteX104" fmla="*/ 6507891 w 6884912"/>
              <a:gd name="connsiteY104" fmla="*/ 118474 h 1161397"/>
              <a:gd name="connsiteX105" fmla="*/ 6571807 w 6884912"/>
              <a:gd name="connsiteY105" fmla="*/ 98636 h 1161397"/>
              <a:gd name="connsiteX106" fmla="*/ 6671880 w 6884912"/>
              <a:gd name="connsiteY106" fmla="*/ 82931 h 1161397"/>
              <a:gd name="connsiteX107" fmla="*/ 6702266 w 6884912"/>
              <a:gd name="connsiteY107" fmla="*/ 75470 h 1161397"/>
              <a:gd name="connsiteX108" fmla="*/ 6845802 w 6884912"/>
              <a:gd name="connsiteY108" fmla="*/ 24496 h 1161397"/>
              <a:gd name="connsiteX109" fmla="*/ 6884912 w 6884912"/>
              <a:gd name="connsiteY109"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171824 w 6884912"/>
              <a:gd name="connsiteY6" fmla="*/ 1133224 h 1161397"/>
              <a:gd name="connsiteX7" fmla="*/ 376455 w 6884912"/>
              <a:gd name="connsiteY7" fmla="*/ 1137381 h 1161397"/>
              <a:gd name="connsiteX8" fmla="*/ 478946 w 6884912"/>
              <a:gd name="connsiteY8" fmla="*/ 1106011 h 1161397"/>
              <a:gd name="connsiteX9" fmla="*/ 512111 w 6884912"/>
              <a:gd name="connsiteY9" fmla="*/ 1085599 h 1161397"/>
              <a:gd name="connsiteX10" fmla="*/ 567875 w 6884912"/>
              <a:gd name="connsiteY10" fmla="*/ 1051976 h 1161397"/>
              <a:gd name="connsiteX11" fmla="*/ 601644 w 6884912"/>
              <a:gd name="connsiteY11" fmla="*/ 1003997 h 1161397"/>
              <a:gd name="connsiteX12" fmla="*/ 651408 w 6884912"/>
              <a:gd name="connsiteY12" fmla="*/ 984938 h 1161397"/>
              <a:gd name="connsiteX13" fmla="*/ 673197 w 6884912"/>
              <a:gd name="connsiteY13" fmla="*/ 1010060 h 1161397"/>
              <a:gd name="connsiteX14" fmla="*/ 723108 w 6884912"/>
              <a:gd name="connsiteY14" fmla="*/ 980081 h 1161397"/>
              <a:gd name="connsiteX15" fmla="*/ 797699 w 6884912"/>
              <a:gd name="connsiteY15" fmla="*/ 931362 h 1161397"/>
              <a:gd name="connsiteX16" fmla="*/ 843359 w 6884912"/>
              <a:gd name="connsiteY16" fmla="*/ 910894 h 1161397"/>
              <a:gd name="connsiteX17" fmla="*/ 965215 w 6884912"/>
              <a:gd name="connsiteY17" fmla="*/ 846701 h 1161397"/>
              <a:gd name="connsiteX18" fmla="*/ 1085080 w 6884912"/>
              <a:gd name="connsiteY18" fmla="*/ 776086 h 1161397"/>
              <a:gd name="connsiteX19" fmla="*/ 1131224 w 6884912"/>
              <a:gd name="connsiteY19" fmla="*/ 706160 h 1161397"/>
              <a:gd name="connsiteX20" fmla="*/ 1138051 w 6884912"/>
              <a:gd name="connsiteY20" fmla="*/ 702034 h 1161397"/>
              <a:gd name="connsiteX21" fmla="*/ 1158800 w 6884912"/>
              <a:gd name="connsiteY21" fmla="*/ 700004 h 1161397"/>
              <a:gd name="connsiteX22" fmla="*/ 1166947 w 6884912"/>
              <a:gd name="connsiteY22" fmla="*/ 700762 h 1161397"/>
              <a:gd name="connsiteX23" fmla="*/ 1178135 w 6884912"/>
              <a:gd name="connsiteY23" fmla="*/ 698631 h 1161397"/>
              <a:gd name="connsiteX24" fmla="*/ 1178301 w 6884912"/>
              <a:gd name="connsiteY24" fmla="*/ 698094 h 1161397"/>
              <a:gd name="connsiteX25" fmla="*/ 1188995 w 6884912"/>
              <a:gd name="connsiteY25" fmla="*/ 697048 h 1161397"/>
              <a:gd name="connsiteX26" fmla="*/ 1242716 w 6884912"/>
              <a:gd name="connsiteY26" fmla="*/ 698052 h 1161397"/>
              <a:gd name="connsiteX27" fmla="*/ 1299977 w 6884912"/>
              <a:gd name="connsiteY27" fmla="*/ 639196 h 1161397"/>
              <a:gd name="connsiteX28" fmla="*/ 1326190 w 6884912"/>
              <a:gd name="connsiteY28" fmla="*/ 625955 h 1161397"/>
              <a:gd name="connsiteX29" fmla="*/ 1339600 w 6884912"/>
              <a:gd name="connsiteY29" fmla="*/ 616295 h 1161397"/>
              <a:gd name="connsiteX30" fmla="*/ 1340054 w 6884912"/>
              <a:gd name="connsiteY30" fmla="*/ 614022 h 1161397"/>
              <a:gd name="connsiteX31" fmla="*/ 1391606 w 6884912"/>
              <a:gd name="connsiteY31" fmla="*/ 615229 h 1161397"/>
              <a:gd name="connsiteX32" fmla="*/ 1397565 w 6884912"/>
              <a:gd name="connsiteY32" fmla="*/ 611490 h 1161397"/>
              <a:gd name="connsiteX33" fmla="*/ 1432302 w 6884912"/>
              <a:gd name="connsiteY33" fmla="*/ 617267 h 1161397"/>
              <a:gd name="connsiteX34" fmla="*/ 1449644 w 6884912"/>
              <a:gd name="connsiteY34" fmla="*/ 617591 h 1161397"/>
              <a:gd name="connsiteX35" fmla="*/ 1455793 w 6884912"/>
              <a:gd name="connsiteY35" fmla="*/ 623174 h 1161397"/>
              <a:gd name="connsiteX36" fmla="*/ 1480758 w 6884912"/>
              <a:gd name="connsiteY36" fmla="*/ 620863 h 1161397"/>
              <a:gd name="connsiteX37" fmla="*/ 1483154 w 6884912"/>
              <a:gd name="connsiteY37" fmla="*/ 618527 h 1161397"/>
              <a:gd name="connsiteX38" fmla="*/ 1505495 w 6884912"/>
              <a:gd name="connsiteY38" fmla="*/ 624325 h 1161397"/>
              <a:gd name="connsiteX39" fmla="*/ 1526340 w 6884912"/>
              <a:gd name="connsiteY39" fmla="*/ 638496 h 1161397"/>
              <a:gd name="connsiteX40" fmla="*/ 1731986 w 6884912"/>
              <a:gd name="connsiteY40" fmla="*/ 589682 h 1161397"/>
              <a:gd name="connsiteX41" fmla="*/ 1927935 w 6884912"/>
              <a:gd name="connsiteY41" fmla="*/ 628540 h 1161397"/>
              <a:gd name="connsiteX42" fmla="*/ 2039075 w 6884912"/>
              <a:gd name="connsiteY42" fmla="*/ 599964 h 1161397"/>
              <a:gd name="connsiteX43" fmla="*/ 2066980 w 6884912"/>
              <a:gd name="connsiteY43" fmla="*/ 550413 h 1161397"/>
              <a:gd name="connsiteX44" fmla="*/ 2352236 w 6884912"/>
              <a:gd name="connsiteY44" fmla="*/ 519602 h 1161397"/>
              <a:gd name="connsiteX45" fmla="*/ 2420791 w 6884912"/>
              <a:gd name="connsiteY45" fmla="*/ 492826 h 1161397"/>
              <a:gd name="connsiteX46" fmla="*/ 2489932 w 6884912"/>
              <a:gd name="connsiteY46" fmla="*/ 507864 h 1161397"/>
              <a:gd name="connsiteX47" fmla="*/ 2512917 w 6884912"/>
              <a:gd name="connsiteY47" fmla="*/ 489127 h 1161397"/>
              <a:gd name="connsiteX48" fmla="*/ 2516783 w 6884912"/>
              <a:gd name="connsiteY48" fmla="*/ 485473 h 1161397"/>
              <a:gd name="connsiteX49" fmla="*/ 2534360 w 6884912"/>
              <a:gd name="connsiteY49" fmla="*/ 480064 h 1161397"/>
              <a:gd name="connsiteX50" fmla="*/ 2536691 w 6884912"/>
              <a:gd name="connsiteY50" fmla="*/ 467018 h 1161397"/>
              <a:gd name="connsiteX51" fmla="*/ 2561265 w 6884912"/>
              <a:gd name="connsiteY51" fmla="*/ 450623 h 1161397"/>
              <a:gd name="connsiteX52" fmla="*/ 2594349 w 6884912"/>
              <a:gd name="connsiteY52" fmla="*/ 443884 h 1161397"/>
              <a:gd name="connsiteX53" fmla="*/ 2754324 w 6884912"/>
              <a:gd name="connsiteY53" fmla="*/ 424766 h 1161397"/>
              <a:gd name="connsiteX54" fmla="*/ 2848470 w 6884912"/>
              <a:gd name="connsiteY54" fmla="*/ 405966 h 1161397"/>
              <a:gd name="connsiteX55" fmla="*/ 2881772 w 6884912"/>
              <a:gd name="connsiteY55" fmla="*/ 387260 h 1161397"/>
              <a:gd name="connsiteX56" fmla="*/ 2929932 w 6884912"/>
              <a:gd name="connsiteY56" fmla="*/ 368912 h 1161397"/>
              <a:gd name="connsiteX57" fmla="*/ 3013020 w 6884912"/>
              <a:gd name="connsiteY57" fmla="*/ 327578 h 1161397"/>
              <a:gd name="connsiteX58" fmla="*/ 3222191 w 6884912"/>
              <a:gd name="connsiteY58" fmla="*/ 307887 h 1161397"/>
              <a:gd name="connsiteX59" fmla="*/ 3227953 w 6884912"/>
              <a:gd name="connsiteY59" fmla="*/ 297650 h 1161397"/>
              <a:gd name="connsiteX60" fmla="*/ 3510042 w 6884912"/>
              <a:gd name="connsiteY60" fmla="*/ 311820 h 1161397"/>
              <a:gd name="connsiteX61" fmla="*/ 3626773 w 6884912"/>
              <a:gd name="connsiteY61" fmla="*/ 290452 h 1161397"/>
              <a:gd name="connsiteX62" fmla="*/ 3666217 w 6884912"/>
              <a:gd name="connsiteY62" fmla="*/ 273255 h 1161397"/>
              <a:gd name="connsiteX63" fmla="*/ 3732427 w 6884912"/>
              <a:gd name="connsiteY63" fmla="*/ 245039 h 1161397"/>
              <a:gd name="connsiteX64" fmla="*/ 3777022 w 6884912"/>
              <a:gd name="connsiteY64" fmla="*/ 200276 h 1161397"/>
              <a:gd name="connsiteX65" fmla="*/ 3791246 w 6884912"/>
              <a:gd name="connsiteY65" fmla="*/ 189996 h 1161397"/>
              <a:gd name="connsiteX66" fmla="*/ 3819864 w 6884912"/>
              <a:gd name="connsiteY66" fmla="*/ 194605 h 1161397"/>
              <a:gd name="connsiteX67" fmla="*/ 3830398 w 6884912"/>
              <a:gd name="connsiteY67" fmla="*/ 188383 h 1161397"/>
              <a:gd name="connsiteX68" fmla="*/ 3834360 w 6884912"/>
              <a:gd name="connsiteY68" fmla="*/ 188992 h 1161397"/>
              <a:gd name="connsiteX69" fmla="*/ 3843715 w 6884912"/>
              <a:gd name="connsiteY69" fmla="*/ 188752 h 1161397"/>
              <a:gd name="connsiteX70" fmla="*/ 3842609 w 6884912"/>
              <a:gd name="connsiteY70" fmla="*/ 197386 h 1161397"/>
              <a:gd name="connsiteX71" fmla="*/ 3853961 w 6884912"/>
              <a:gd name="connsiteY71" fmla="*/ 213380 h 1161397"/>
              <a:gd name="connsiteX72" fmla="*/ 3907640 w 6884912"/>
              <a:gd name="connsiteY72" fmla="*/ 207568 h 1161397"/>
              <a:gd name="connsiteX73" fmla="*/ 3910449 w 6884912"/>
              <a:gd name="connsiteY73" fmla="*/ 197808 h 1161397"/>
              <a:gd name="connsiteX74" fmla="*/ 3917197 w 6884912"/>
              <a:gd name="connsiteY74" fmla="*/ 196121 h 1161397"/>
              <a:gd name="connsiteX75" fmla="*/ 3922400 w 6884912"/>
              <a:gd name="connsiteY75" fmla="*/ 205056 h 1161397"/>
              <a:gd name="connsiteX76" fmla="*/ 4013061 w 6884912"/>
              <a:gd name="connsiteY76" fmla="*/ 224874 h 1161397"/>
              <a:gd name="connsiteX77" fmla="*/ 4220717 w 6884912"/>
              <a:gd name="connsiteY77" fmla="*/ 192946 h 1161397"/>
              <a:gd name="connsiteX78" fmla="*/ 4228802 w 6884912"/>
              <a:gd name="connsiteY78" fmla="*/ 201468 h 1161397"/>
              <a:gd name="connsiteX79" fmla="*/ 4289361 w 6884912"/>
              <a:gd name="connsiteY79" fmla="*/ 196642 h 1161397"/>
              <a:gd name="connsiteX80" fmla="*/ 4498913 w 6884912"/>
              <a:gd name="connsiteY80" fmla="*/ 118915 h 1161397"/>
              <a:gd name="connsiteX81" fmla="*/ 4617330 w 6884912"/>
              <a:gd name="connsiteY81" fmla="*/ 111163 h 1161397"/>
              <a:gd name="connsiteX82" fmla="*/ 4659778 w 6884912"/>
              <a:gd name="connsiteY82" fmla="*/ 118219 h 1161397"/>
              <a:gd name="connsiteX83" fmla="*/ 4730870 w 6884912"/>
              <a:gd name="connsiteY83" fmla="*/ 129432 h 1161397"/>
              <a:gd name="connsiteX84" fmla="*/ 4844073 w 6884912"/>
              <a:gd name="connsiteY84" fmla="*/ 161768 h 1161397"/>
              <a:gd name="connsiteX85" fmla="*/ 4856454 w 6884912"/>
              <a:gd name="connsiteY85" fmla="*/ 130488 h 1161397"/>
              <a:gd name="connsiteX86" fmla="*/ 4920038 w 6884912"/>
              <a:gd name="connsiteY86" fmla="*/ 140418 h 1161397"/>
              <a:gd name="connsiteX87" fmla="*/ 5016639 w 6884912"/>
              <a:gd name="connsiteY87" fmla="*/ 158905 h 1161397"/>
              <a:gd name="connsiteX88" fmla="*/ 5072009 w 6884912"/>
              <a:gd name="connsiteY88" fmla="*/ 161502 h 1161397"/>
              <a:gd name="connsiteX89" fmla="*/ 5223626 w 6884912"/>
              <a:gd name="connsiteY89" fmla="*/ 177356 h 1161397"/>
              <a:gd name="connsiteX90" fmla="*/ 5375773 w 6884912"/>
              <a:gd name="connsiteY90" fmla="*/ 199913 h 1161397"/>
              <a:gd name="connsiteX91" fmla="*/ 5467502 w 6884912"/>
              <a:gd name="connsiteY91" fmla="*/ 250963 h 1161397"/>
              <a:gd name="connsiteX92" fmla="*/ 5592395 w 6884912"/>
              <a:gd name="connsiteY92" fmla="*/ 265434 h 1161397"/>
              <a:gd name="connsiteX93" fmla="*/ 5613532 w 6884912"/>
              <a:gd name="connsiteY93" fmla="*/ 273379 h 1161397"/>
              <a:gd name="connsiteX94" fmla="*/ 5642173 w 6884912"/>
              <a:gd name="connsiteY94" fmla="*/ 266904 h 1161397"/>
              <a:gd name="connsiteX95" fmla="*/ 5756910 w 6884912"/>
              <a:gd name="connsiteY95" fmla="*/ 239211 h 1161397"/>
              <a:gd name="connsiteX96" fmla="*/ 5846667 w 6884912"/>
              <a:gd name="connsiteY96" fmla="*/ 201786 h 1161397"/>
              <a:gd name="connsiteX97" fmla="*/ 5960732 w 6884912"/>
              <a:gd name="connsiteY97" fmla="*/ 220708 h 1161397"/>
              <a:gd name="connsiteX98" fmla="*/ 6029542 w 6884912"/>
              <a:gd name="connsiteY98" fmla="*/ 210339 h 1161397"/>
              <a:gd name="connsiteX99" fmla="*/ 6141123 w 6884912"/>
              <a:gd name="connsiteY99" fmla="*/ 159923 h 1161397"/>
              <a:gd name="connsiteX100" fmla="*/ 6290640 w 6884912"/>
              <a:gd name="connsiteY100" fmla="*/ 167441 h 1161397"/>
              <a:gd name="connsiteX101" fmla="*/ 6322806 w 6884912"/>
              <a:gd name="connsiteY101" fmla="*/ 213293 h 1161397"/>
              <a:gd name="connsiteX102" fmla="*/ 6380420 w 6884912"/>
              <a:gd name="connsiteY102" fmla="*/ 173195 h 1161397"/>
              <a:gd name="connsiteX103" fmla="*/ 6507891 w 6884912"/>
              <a:gd name="connsiteY103" fmla="*/ 118474 h 1161397"/>
              <a:gd name="connsiteX104" fmla="*/ 6571807 w 6884912"/>
              <a:gd name="connsiteY104" fmla="*/ 98636 h 1161397"/>
              <a:gd name="connsiteX105" fmla="*/ 6671880 w 6884912"/>
              <a:gd name="connsiteY105" fmla="*/ 82931 h 1161397"/>
              <a:gd name="connsiteX106" fmla="*/ 6702266 w 6884912"/>
              <a:gd name="connsiteY106" fmla="*/ 75470 h 1161397"/>
              <a:gd name="connsiteX107" fmla="*/ 6845802 w 6884912"/>
              <a:gd name="connsiteY107" fmla="*/ 24496 h 1161397"/>
              <a:gd name="connsiteX108" fmla="*/ 6884912 w 6884912"/>
              <a:gd name="connsiteY108"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171824 w 6884912"/>
              <a:gd name="connsiteY6" fmla="*/ 1133224 h 1161397"/>
              <a:gd name="connsiteX7" fmla="*/ 478946 w 6884912"/>
              <a:gd name="connsiteY7" fmla="*/ 1106011 h 1161397"/>
              <a:gd name="connsiteX8" fmla="*/ 512111 w 6884912"/>
              <a:gd name="connsiteY8" fmla="*/ 1085599 h 1161397"/>
              <a:gd name="connsiteX9" fmla="*/ 567875 w 6884912"/>
              <a:gd name="connsiteY9" fmla="*/ 1051976 h 1161397"/>
              <a:gd name="connsiteX10" fmla="*/ 601644 w 6884912"/>
              <a:gd name="connsiteY10" fmla="*/ 1003997 h 1161397"/>
              <a:gd name="connsiteX11" fmla="*/ 651408 w 6884912"/>
              <a:gd name="connsiteY11" fmla="*/ 984938 h 1161397"/>
              <a:gd name="connsiteX12" fmla="*/ 673197 w 6884912"/>
              <a:gd name="connsiteY12" fmla="*/ 1010060 h 1161397"/>
              <a:gd name="connsiteX13" fmla="*/ 723108 w 6884912"/>
              <a:gd name="connsiteY13" fmla="*/ 980081 h 1161397"/>
              <a:gd name="connsiteX14" fmla="*/ 797699 w 6884912"/>
              <a:gd name="connsiteY14" fmla="*/ 931362 h 1161397"/>
              <a:gd name="connsiteX15" fmla="*/ 843359 w 6884912"/>
              <a:gd name="connsiteY15" fmla="*/ 910894 h 1161397"/>
              <a:gd name="connsiteX16" fmla="*/ 965215 w 6884912"/>
              <a:gd name="connsiteY16" fmla="*/ 846701 h 1161397"/>
              <a:gd name="connsiteX17" fmla="*/ 1085080 w 6884912"/>
              <a:gd name="connsiteY17" fmla="*/ 776086 h 1161397"/>
              <a:gd name="connsiteX18" fmla="*/ 1131224 w 6884912"/>
              <a:gd name="connsiteY18" fmla="*/ 706160 h 1161397"/>
              <a:gd name="connsiteX19" fmla="*/ 1138051 w 6884912"/>
              <a:gd name="connsiteY19" fmla="*/ 702034 h 1161397"/>
              <a:gd name="connsiteX20" fmla="*/ 1158800 w 6884912"/>
              <a:gd name="connsiteY20" fmla="*/ 700004 h 1161397"/>
              <a:gd name="connsiteX21" fmla="*/ 1166947 w 6884912"/>
              <a:gd name="connsiteY21" fmla="*/ 700762 h 1161397"/>
              <a:gd name="connsiteX22" fmla="*/ 1178135 w 6884912"/>
              <a:gd name="connsiteY22" fmla="*/ 698631 h 1161397"/>
              <a:gd name="connsiteX23" fmla="*/ 1178301 w 6884912"/>
              <a:gd name="connsiteY23" fmla="*/ 698094 h 1161397"/>
              <a:gd name="connsiteX24" fmla="*/ 1188995 w 6884912"/>
              <a:gd name="connsiteY24" fmla="*/ 697048 h 1161397"/>
              <a:gd name="connsiteX25" fmla="*/ 1242716 w 6884912"/>
              <a:gd name="connsiteY25" fmla="*/ 698052 h 1161397"/>
              <a:gd name="connsiteX26" fmla="*/ 1299977 w 6884912"/>
              <a:gd name="connsiteY26" fmla="*/ 639196 h 1161397"/>
              <a:gd name="connsiteX27" fmla="*/ 1326190 w 6884912"/>
              <a:gd name="connsiteY27" fmla="*/ 625955 h 1161397"/>
              <a:gd name="connsiteX28" fmla="*/ 1339600 w 6884912"/>
              <a:gd name="connsiteY28" fmla="*/ 616295 h 1161397"/>
              <a:gd name="connsiteX29" fmla="*/ 1340054 w 6884912"/>
              <a:gd name="connsiteY29" fmla="*/ 614022 h 1161397"/>
              <a:gd name="connsiteX30" fmla="*/ 1391606 w 6884912"/>
              <a:gd name="connsiteY30" fmla="*/ 615229 h 1161397"/>
              <a:gd name="connsiteX31" fmla="*/ 1397565 w 6884912"/>
              <a:gd name="connsiteY31" fmla="*/ 611490 h 1161397"/>
              <a:gd name="connsiteX32" fmla="*/ 1432302 w 6884912"/>
              <a:gd name="connsiteY32" fmla="*/ 617267 h 1161397"/>
              <a:gd name="connsiteX33" fmla="*/ 1449644 w 6884912"/>
              <a:gd name="connsiteY33" fmla="*/ 617591 h 1161397"/>
              <a:gd name="connsiteX34" fmla="*/ 1455793 w 6884912"/>
              <a:gd name="connsiteY34" fmla="*/ 623174 h 1161397"/>
              <a:gd name="connsiteX35" fmla="*/ 1480758 w 6884912"/>
              <a:gd name="connsiteY35" fmla="*/ 620863 h 1161397"/>
              <a:gd name="connsiteX36" fmla="*/ 1483154 w 6884912"/>
              <a:gd name="connsiteY36" fmla="*/ 618527 h 1161397"/>
              <a:gd name="connsiteX37" fmla="*/ 1505495 w 6884912"/>
              <a:gd name="connsiteY37" fmla="*/ 624325 h 1161397"/>
              <a:gd name="connsiteX38" fmla="*/ 1526340 w 6884912"/>
              <a:gd name="connsiteY38" fmla="*/ 638496 h 1161397"/>
              <a:gd name="connsiteX39" fmla="*/ 1731986 w 6884912"/>
              <a:gd name="connsiteY39" fmla="*/ 589682 h 1161397"/>
              <a:gd name="connsiteX40" fmla="*/ 1927935 w 6884912"/>
              <a:gd name="connsiteY40" fmla="*/ 628540 h 1161397"/>
              <a:gd name="connsiteX41" fmla="*/ 2039075 w 6884912"/>
              <a:gd name="connsiteY41" fmla="*/ 599964 h 1161397"/>
              <a:gd name="connsiteX42" fmla="*/ 2066980 w 6884912"/>
              <a:gd name="connsiteY42" fmla="*/ 550413 h 1161397"/>
              <a:gd name="connsiteX43" fmla="*/ 2352236 w 6884912"/>
              <a:gd name="connsiteY43" fmla="*/ 519602 h 1161397"/>
              <a:gd name="connsiteX44" fmla="*/ 2420791 w 6884912"/>
              <a:gd name="connsiteY44" fmla="*/ 492826 h 1161397"/>
              <a:gd name="connsiteX45" fmla="*/ 2489932 w 6884912"/>
              <a:gd name="connsiteY45" fmla="*/ 507864 h 1161397"/>
              <a:gd name="connsiteX46" fmla="*/ 2512917 w 6884912"/>
              <a:gd name="connsiteY46" fmla="*/ 489127 h 1161397"/>
              <a:gd name="connsiteX47" fmla="*/ 2516783 w 6884912"/>
              <a:gd name="connsiteY47" fmla="*/ 485473 h 1161397"/>
              <a:gd name="connsiteX48" fmla="*/ 2534360 w 6884912"/>
              <a:gd name="connsiteY48" fmla="*/ 480064 h 1161397"/>
              <a:gd name="connsiteX49" fmla="*/ 2536691 w 6884912"/>
              <a:gd name="connsiteY49" fmla="*/ 467018 h 1161397"/>
              <a:gd name="connsiteX50" fmla="*/ 2561265 w 6884912"/>
              <a:gd name="connsiteY50" fmla="*/ 450623 h 1161397"/>
              <a:gd name="connsiteX51" fmla="*/ 2594349 w 6884912"/>
              <a:gd name="connsiteY51" fmla="*/ 443884 h 1161397"/>
              <a:gd name="connsiteX52" fmla="*/ 2754324 w 6884912"/>
              <a:gd name="connsiteY52" fmla="*/ 424766 h 1161397"/>
              <a:gd name="connsiteX53" fmla="*/ 2848470 w 6884912"/>
              <a:gd name="connsiteY53" fmla="*/ 405966 h 1161397"/>
              <a:gd name="connsiteX54" fmla="*/ 2881772 w 6884912"/>
              <a:gd name="connsiteY54" fmla="*/ 387260 h 1161397"/>
              <a:gd name="connsiteX55" fmla="*/ 2929932 w 6884912"/>
              <a:gd name="connsiteY55" fmla="*/ 368912 h 1161397"/>
              <a:gd name="connsiteX56" fmla="*/ 3013020 w 6884912"/>
              <a:gd name="connsiteY56" fmla="*/ 327578 h 1161397"/>
              <a:gd name="connsiteX57" fmla="*/ 3222191 w 6884912"/>
              <a:gd name="connsiteY57" fmla="*/ 307887 h 1161397"/>
              <a:gd name="connsiteX58" fmla="*/ 3227953 w 6884912"/>
              <a:gd name="connsiteY58" fmla="*/ 297650 h 1161397"/>
              <a:gd name="connsiteX59" fmla="*/ 3510042 w 6884912"/>
              <a:gd name="connsiteY59" fmla="*/ 311820 h 1161397"/>
              <a:gd name="connsiteX60" fmla="*/ 3626773 w 6884912"/>
              <a:gd name="connsiteY60" fmla="*/ 290452 h 1161397"/>
              <a:gd name="connsiteX61" fmla="*/ 3666217 w 6884912"/>
              <a:gd name="connsiteY61" fmla="*/ 273255 h 1161397"/>
              <a:gd name="connsiteX62" fmla="*/ 3732427 w 6884912"/>
              <a:gd name="connsiteY62" fmla="*/ 245039 h 1161397"/>
              <a:gd name="connsiteX63" fmla="*/ 3777022 w 6884912"/>
              <a:gd name="connsiteY63" fmla="*/ 200276 h 1161397"/>
              <a:gd name="connsiteX64" fmla="*/ 3791246 w 6884912"/>
              <a:gd name="connsiteY64" fmla="*/ 189996 h 1161397"/>
              <a:gd name="connsiteX65" fmla="*/ 3819864 w 6884912"/>
              <a:gd name="connsiteY65" fmla="*/ 194605 h 1161397"/>
              <a:gd name="connsiteX66" fmla="*/ 3830398 w 6884912"/>
              <a:gd name="connsiteY66" fmla="*/ 188383 h 1161397"/>
              <a:gd name="connsiteX67" fmla="*/ 3834360 w 6884912"/>
              <a:gd name="connsiteY67" fmla="*/ 188992 h 1161397"/>
              <a:gd name="connsiteX68" fmla="*/ 3843715 w 6884912"/>
              <a:gd name="connsiteY68" fmla="*/ 188752 h 1161397"/>
              <a:gd name="connsiteX69" fmla="*/ 3842609 w 6884912"/>
              <a:gd name="connsiteY69" fmla="*/ 197386 h 1161397"/>
              <a:gd name="connsiteX70" fmla="*/ 3853961 w 6884912"/>
              <a:gd name="connsiteY70" fmla="*/ 213380 h 1161397"/>
              <a:gd name="connsiteX71" fmla="*/ 3907640 w 6884912"/>
              <a:gd name="connsiteY71" fmla="*/ 207568 h 1161397"/>
              <a:gd name="connsiteX72" fmla="*/ 3910449 w 6884912"/>
              <a:gd name="connsiteY72" fmla="*/ 197808 h 1161397"/>
              <a:gd name="connsiteX73" fmla="*/ 3917197 w 6884912"/>
              <a:gd name="connsiteY73" fmla="*/ 196121 h 1161397"/>
              <a:gd name="connsiteX74" fmla="*/ 3922400 w 6884912"/>
              <a:gd name="connsiteY74" fmla="*/ 205056 h 1161397"/>
              <a:gd name="connsiteX75" fmla="*/ 4013061 w 6884912"/>
              <a:gd name="connsiteY75" fmla="*/ 224874 h 1161397"/>
              <a:gd name="connsiteX76" fmla="*/ 4220717 w 6884912"/>
              <a:gd name="connsiteY76" fmla="*/ 192946 h 1161397"/>
              <a:gd name="connsiteX77" fmla="*/ 4228802 w 6884912"/>
              <a:gd name="connsiteY77" fmla="*/ 201468 h 1161397"/>
              <a:gd name="connsiteX78" fmla="*/ 4289361 w 6884912"/>
              <a:gd name="connsiteY78" fmla="*/ 196642 h 1161397"/>
              <a:gd name="connsiteX79" fmla="*/ 4498913 w 6884912"/>
              <a:gd name="connsiteY79" fmla="*/ 118915 h 1161397"/>
              <a:gd name="connsiteX80" fmla="*/ 4617330 w 6884912"/>
              <a:gd name="connsiteY80" fmla="*/ 111163 h 1161397"/>
              <a:gd name="connsiteX81" fmla="*/ 4659778 w 6884912"/>
              <a:gd name="connsiteY81" fmla="*/ 118219 h 1161397"/>
              <a:gd name="connsiteX82" fmla="*/ 4730870 w 6884912"/>
              <a:gd name="connsiteY82" fmla="*/ 129432 h 1161397"/>
              <a:gd name="connsiteX83" fmla="*/ 4844073 w 6884912"/>
              <a:gd name="connsiteY83" fmla="*/ 161768 h 1161397"/>
              <a:gd name="connsiteX84" fmla="*/ 4856454 w 6884912"/>
              <a:gd name="connsiteY84" fmla="*/ 130488 h 1161397"/>
              <a:gd name="connsiteX85" fmla="*/ 4920038 w 6884912"/>
              <a:gd name="connsiteY85" fmla="*/ 140418 h 1161397"/>
              <a:gd name="connsiteX86" fmla="*/ 5016639 w 6884912"/>
              <a:gd name="connsiteY86" fmla="*/ 158905 h 1161397"/>
              <a:gd name="connsiteX87" fmla="*/ 5072009 w 6884912"/>
              <a:gd name="connsiteY87" fmla="*/ 161502 h 1161397"/>
              <a:gd name="connsiteX88" fmla="*/ 5223626 w 6884912"/>
              <a:gd name="connsiteY88" fmla="*/ 177356 h 1161397"/>
              <a:gd name="connsiteX89" fmla="*/ 5375773 w 6884912"/>
              <a:gd name="connsiteY89" fmla="*/ 199913 h 1161397"/>
              <a:gd name="connsiteX90" fmla="*/ 5467502 w 6884912"/>
              <a:gd name="connsiteY90" fmla="*/ 250963 h 1161397"/>
              <a:gd name="connsiteX91" fmla="*/ 5592395 w 6884912"/>
              <a:gd name="connsiteY91" fmla="*/ 265434 h 1161397"/>
              <a:gd name="connsiteX92" fmla="*/ 5613532 w 6884912"/>
              <a:gd name="connsiteY92" fmla="*/ 273379 h 1161397"/>
              <a:gd name="connsiteX93" fmla="*/ 5642173 w 6884912"/>
              <a:gd name="connsiteY93" fmla="*/ 266904 h 1161397"/>
              <a:gd name="connsiteX94" fmla="*/ 5756910 w 6884912"/>
              <a:gd name="connsiteY94" fmla="*/ 239211 h 1161397"/>
              <a:gd name="connsiteX95" fmla="*/ 5846667 w 6884912"/>
              <a:gd name="connsiteY95" fmla="*/ 201786 h 1161397"/>
              <a:gd name="connsiteX96" fmla="*/ 5960732 w 6884912"/>
              <a:gd name="connsiteY96" fmla="*/ 220708 h 1161397"/>
              <a:gd name="connsiteX97" fmla="*/ 6029542 w 6884912"/>
              <a:gd name="connsiteY97" fmla="*/ 210339 h 1161397"/>
              <a:gd name="connsiteX98" fmla="*/ 6141123 w 6884912"/>
              <a:gd name="connsiteY98" fmla="*/ 159923 h 1161397"/>
              <a:gd name="connsiteX99" fmla="*/ 6290640 w 6884912"/>
              <a:gd name="connsiteY99" fmla="*/ 167441 h 1161397"/>
              <a:gd name="connsiteX100" fmla="*/ 6322806 w 6884912"/>
              <a:gd name="connsiteY100" fmla="*/ 213293 h 1161397"/>
              <a:gd name="connsiteX101" fmla="*/ 6380420 w 6884912"/>
              <a:gd name="connsiteY101" fmla="*/ 173195 h 1161397"/>
              <a:gd name="connsiteX102" fmla="*/ 6507891 w 6884912"/>
              <a:gd name="connsiteY102" fmla="*/ 118474 h 1161397"/>
              <a:gd name="connsiteX103" fmla="*/ 6571807 w 6884912"/>
              <a:gd name="connsiteY103" fmla="*/ 98636 h 1161397"/>
              <a:gd name="connsiteX104" fmla="*/ 6671880 w 6884912"/>
              <a:gd name="connsiteY104" fmla="*/ 82931 h 1161397"/>
              <a:gd name="connsiteX105" fmla="*/ 6702266 w 6884912"/>
              <a:gd name="connsiteY105" fmla="*/ 75470 h 1161397"/>
              <a:gd name="connsiteX106" fmla="*/ 6845802 w 6884912"/>
              <a:gd name="connsiteY106" fmla="*/ 24496 h 1161397"/>
              <a:gd name="connsiteX107" fmla="*/ 6884912 w 6884912"/>
              <a:gd name="connsiteY107"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171824 w 6884912"/>
              <a:gd name="connsiteY6" fmla="*/ 1133224 h 1161397"/>
              <a:gd name="connsiteX7" fmla="*/ 512111 w 6884912"/>
              <a:gd name="connsiteY7" fmla="*/ 1085599 h 1161397"/>
              <a:gd name="connsiteX8" fmla="*/ 567875 w 6884912"/>
              <a:gd name="connsiteY8" fmla="*/ 1051976 h 1161397"/>
              <a:gd name="connsiteX9" fmla="*/ 601644 w 6884912"/>
              <a:gd name="connsiteY9" fmla="*/ 1003997 h 1161397"/>
              <a:gd name="connsiteX10" fmla="*/ 651408 w 6884912"/>
              <a:gd name="connsiteY10" fmla="*/ 984938 h 1161397"/>
              <a:gd name="connsiteX11" fmla="*/ 673197 w 6884912"/>
              <a:gd name="connsiteY11" fmla="*/ 1010060 h 1161397"/>
              <a:gd name="connsiteX12" fmla="*/ 723108 w 6884912"/>
              <a:gd name="connsiteY12" fmla="*/ 980081 h 1161397"/>
              <a:gd name="connsiteX13" fmla="*/ 797699 w 6884912"/>
              <a:gd name="connsiteY13" fmla="*/ 931362 h 1161397"/>
              <a:gd name="connsiteX14" fmla="*/ 843359 w 6884912"/>
              <a:gd name="connsiteY14" fmla="*/ 910894 h 1161397"/>
              <a:gd name="connsiteX15" fmla="*/ 965215 w 6884912"/>
              <a:gd name="connsiteY15" fmla="*/ 846701 h 1161397"/>
              <a:gd name="connsiteX16" fmla="*/ 1085080 w 6884912"/>
              <a:gd name="connsiteY16" fmla="*/ 776086 h 1161397"/>
              <a:gd name="connsiteX17" fmla="*/ 1131224 w 6884912"/>
              <a:gd name="connsiteY17" fmla="*/ 706160 h 1161397"/>
              <a:gd name="connsiteX18" fmla="*/ 1138051 w 6884912"/>
              <a:gd name="connsiteY18" fmla="*/ 702034 h 1161397"/>
              <a:gd name="connsiteX19" fmla="*/ 1158800 w 6884912"/>
              <a:gd name="connsiteY19" fmla="*/ 700004 h 1161397"/>
              <a:gd name="connsiteX20" fmla="*/ 1166947 w 6884912"/>
              <a:gd name="connsiteY20" fmla="*/ 700762 h 1161397"/>
              <a:gd name="connsiteX21" fmla="*/ 1178135 w 6884912"/>
              <a:gd name="connsiteY21" fmla="*/ 698631 h 1161397"/>
              <a:gd name="connsiteX22" fmla="*/ 1178301 w 6884912"/>
              <a:gd name="connsiteY22" fmla="*/ 698094 h 1161397"/>
              <a:gd name="connsiteX23" fmla="*/ 1188995 w 6884912"/>
              <a:gd name="connsiteY23" fmla="*/ 697048 h 1161397"/>
              <a:gd name="connsiteX24" fmla="*/ 1242716 w 6884912"/>
              <a:gd name="connsiteY24" fmla="*/ 698052 h 1161397"/>
              <a:gd name="connsiteX25" fmla="*/ 1299977 w 6884912"/>
              <a:gd name="connsiteY25" fmla="*/ 639196 h 1161397"/>
              <a:gd name="connsiteX26" fmla="*/ 1326190 w 6884912"/>
              <a:gd name="connsiteY26" fmla="*/ 625955 h 1161397"/>
              <a:gd name="connsiteX27" fmla="*/ 1339600 w 6884912"/>
              <a:gd name="connsiteY27" fmla="*/ 616295 h 1161397"/>
              <a:gd name="connsiteX28" fmla="*/ 1340054 w 6884912"/>
              <a:gd name="connsiteY28" fmla="*/ 614022 h 1161397"/>
              <a:gd name="connsiteX29" fmla="*/ 1391606 w 6884912"/>
              <a:gd name="connsiteY29" fmla="*/ 615229 h 1161397"/>
              <a:gd name="connsiteX30" fmla="*/ 1397565 w 6884912"/>
              <a:gd name="connsiteY30" fmla="*/ 611490 h 1161397"/>
              <a:gd name="connsiteX31" fmla="*/ 1432302 w 6884912"/>
              <a:gd name="connsiteY31" fmla="*/ 617267 h 1161397"/>
              <a:gd name="connsiteX32" fmla="*/ 1449644 w 6884912"/>
              <a:gd name="connsiteY32" fmla="*/ 617591 h 1161397"/>
              <a:gd name="connsiteX33" fmla="*/ 1455793 w 6884912"/>
              <a:gd name="connsiteY33" fmla="*/ 623174 h 1161397"/>
              <a:gd name="connsiteX34" fmla="*/ 1480758 w 6884912"/>
              <a:gd name="connsiteY34" fmla="*/ 620863 h 1161397"/>
              <a:gd name="connsiteX35" fmla="*/ 1483154 w 6884912"/>
              <a:gd name="connsiteY35" fmla="*/ 618527 h 1161397"/>
              <a:gd name="connsiteX36" fmla="*/ 1505495 w 6884912"/>
              <a:gd name="connsiteY36" fmla="*/ 624325 h 1161397"/>
              <a:gd name="connsiteX37" fmla="*/ 1526340 w 6884912"/>
              <a:gd name="connsiteY37" fmla="*/ 638496 h 1161397"/>
              <a:gd name="connsiteX38" fmla="*/ 1731986 w 6884912"/>
              <a:gd name="connsiteY38" fmla="*/ 589682 h 1161397"/>
              <a:gd name="connsiteX39" fmla="*/ 1927935 w 6884912"/>
              <a:gd name="connsiteY39" fmla="*/ 628540 h 1161397"/>
              <a:gd name="connsiteX40" fmla="*/ 2039075 w 6884912"/>
              <a:gd name="connsiteY40" fmla="*/ 599964 h 1161397"/>
              <a:gd name="connsiteX41" fmla="*/ 2066980 w 6884912"/>
              <a:gd name="connsiteY41" fmla="*/ 550413 h 1161397"/>
              <a:gd name="connsiteX42" fmla="*/ 2352236 w 6884912"/>
              <a:gd name="connsiteY42" fmla="*/ 519602 h 1161397"/>
              <a:gd name="connsiteX43" fmla="*/ 2420791 w 6884912"/>
              <a:gd name="connsiteY43" fmla="*/ 492826 h 1161397"/>
              <a:gd name="connsiteX44" fmla="*/ 2489932 w 6884912"/>
              <a:gd name="connsiteY44" fmla="*/ 507864 h 1161397"/>
              <a:gd name="connsiteX45" fmla="*/ 2512917 w 6884912"/>
              <a:gd name="connsiteY45" fmla="*/ 489127 h 1161397"/>
              <a:gd name="connsiteX46" fmla="*/ 2516783 w 6884912"/>
              <a:gd name="connsiteY46" fmla="*/ 485473 h 1161397"/>
              <a:gd name="connsiteX47" fmla="*/ 2534360 w 6884912"/>
              <a:gd name="connsiteY47" fmla="*/ 480064 h 1161397"/>
              <a:gd name="connsiteX48" fmla="*/ 2536691 w 6884912"/>
              <a:gd name="connsiteY48" fmla="*/ 467018 h 1161397"/>
              <a:gd name="connsiteX49" fmla="*/ 2561265 w 6884912"/>
              <a:gd name="connsiteY49" fmla="*/ 450623 h 1161397"/>
              <a:gd name="connsiteX50" fmla="*/ 2594349 w 6884912"/>
              <a:gd name="connsiteY50" fmla="*/ 443884 h 1161397"/>
              <a:gd name="connsiteX51" fmla="*/ 2754324 w 6884912"/>
              <a:gd name="connsiteY51" fmla="*/ 424766 h 1161397"/>
              <a:gd name="connsiteX52" fmla="*/ 2848470 w 6884912"/>
              <a:gd name="connsiteY52" fmla="*/ 405966 h 1161397"/>
              <a:gd name="connsiteX53" fmla="*/ 2881772 w 6884912"/>
              <a:gd name="connsiteY53" fmla="*/ 387260 h 1161397"/>
              <a:gd name="connsiteX54" fmla="*/ 2929932 w 6884912"/>
              <a:gd name="connsiteY54" fmla="*/ 368912 h 1161397"/>
              <a:gd name="connsiteX55" fmla="*/ 3013020 w 6884912"/>
              <a:gd name="connsiteY55" fmla="*/ 327578 h 1161397"/>
              <a:gd name="connsiteX56" fmla="*/ 3222191 w 6884912"/>
              <a:gd name="connsiteY56" fmla="*/ 307887 h 1161397"/>
              <a:gd name="connsiteX57" fmla="*/ 3227953 w 6884912"/>
              <a:gd name="connsiteY57" fmla="*/ 297650 h 1161397"/>
              <a:gd name="connsiteX58" fmla="*/ 3510042 w 6884912"/>
              <a:gd name="connsiteY58" fmla="*/ 311820 h 1161397"/>
              <a:gd name="connsiteX59" fmla="*/ 3626773 w 6884912"/>
              <a:gd name="connsiteY59" fmla="*/ 290452 h 1161397"/>
              <a:gd name="connsiteX60" fmla="*/ 3666217 w 6884912"/>
              <a:gd name="connsiteY60" fmla="*/ 273255 h 1161397"/>
              <a:gd name="connsiteX61" fmla="*/ 3732427 w 6884912"/>
              <a:gd name="connsiteY61" fmla="*/ 245039 h 1161397"/>
              <a:gd name="connsiteX62" fmla="*/ 3777022 w 6884912"/>
              <a:gd name="connsiteY62" fmla="*/ 200276 h 1161397"/>
              <a:gd name="connsiteX63" fmla="*/ 3791246 w 6884912"/>
              <a:gd name="connsiteY63" fmla="*/ 189996 h 1161397"/>
              <a:gd name="connsiteX64" fmla="*/ 3819864 w 6884912"/>
              <a:gd name="connsiteY64" fmla="*/ 194605 h 1161397"/>
              <a:gd name="connsiteX65" fmla="*/ 3830398 w 6884912"/>
              <a:gd name="connsiteY65" fmla="*/ 188383 h 1161397"/>
              <a:gd name="connsiteX66" fmla="*/ 3834360 w 6884912"/>
              <a:gd name="connsiteY66" fmla="*/ 188992 h 1161397"/>
              <a:gd name="connsiteX67" fmla="*/ 3843715 w 6884912"/>
              <a:gd name="connsiteY67" fmla="*/ 188752 h 1161397"/>
              <a:gd name="connsiteX68" fmla="*/ 3842609 w 6884912"/>
              <a:gd name="connsiteY68" fmla="*/ 197386 h 1161397"/>
              <a:gd name="connsiteX69" fmla="*/ 3853961 w 6884912"/>
              <a:gd name="connsiteY69" fmla="*/ 213380 h 1161397"/>
              <a:gd name="connsiteX70" fmla="*/ 3907640 w 6884912"/>
              <a:gd name="connsiteY70" fmla="*/ 207568 h 1161397"/>
              <a:gd name="connsiteX71" fmla="*/ 3910449 w 6884912"/>
              <a:gd name="connsiteY71" fmla="*/ 197808 h 1161397"/>
              <a:gd name="connsiteX72" fmla="*/ 3917197 w 6884912"/>
              <a:gd name="connsiteY72" fmla="*/ 196121 h 1161397"/>
              <a:gd name="connsiteX73" fmla="*/ 3922400 w 6884912"/>
              <a:gd name="connsiteY73" fmla="*/ 205056 h 1161397"/>
              <a:gd name="connsiteX74" fmla="*/ 4013061 w 6884912"/>
              <a:gd name="connsiteY74" fmla="*/ 224874 h 1161397"/>
              <a:gd name="connsiteX75" fmla="*/ 4220717 w 6884912"/>
              <a:gd name="connsiteY75" fmla="*/ 192946 h 1161397"/>
              <a:gd name="connsiteX76" fmla="*/ 4228802 w 6884912"/>
              <a:gd name="connsiteY76" fmla="*/ 201468 h 1161397"/>
              <a:gd name="connsiteX77" fmla="*/ 4289361 w 6884912"/>
              <a:gd name="connsiteY77" fmla="*/ 196642 h 1161397"/>
              <a:gd name="connsiteX78" fmla="*/ 4498913 w 6884912"/>
              <a:gd name="connsiteY78" fmla="*/ 118915 h 1161397"/>
              <a:gd name="connsiteX79" fmla="*/ 4617330 w 6884912"/>
              <a:gd name="connsiteY79" fmla="*/ 111163 h 1161397"/>
              <a:gd name="connsiteX80" fmla="*/ 4659778 w 6884912"/>
              <a:gd name="connsiteY80" fmla="*/ 118219 h 1161397"/>
              <a:gd name="connsiteX81" fmla="*/ 4730870 w 6884912"/>
              <a:gd name="connsiteY81" fmla="*/ 129432 h 1161397"/>
              <a:gd name="connsiteX82" fmla="*/ 4844073 w 6884912"/>
              <a:gd name="connsiteY82" fmla="*/ 161768 h 1161397"/>
              <a:gd name="connsiteX83" fmla="*/ 4856454 w 6884912"/>
              <a:gd name="connsiteY83" fmla="*/ 130488 h 1161397"/>
              <a:gd name="connsiteX84" fmla="*/ 4920038 w 6884912"/>
              <a:gd name="connsiteY84" fmla="*/ 140418 h 1161397"/>
              <a:gd name="connsiteX85" fmla="*/ 5016639 w 6884912"/>
              <a:gd name="connsiteY85" fmla="*/ 158905 h 1161397"/>
              <a:gd name="connsiteX86" fmla="*/ 5072009 w 6884912"/>
              <a:gd name="connsiteY86" fmla="*/ 161502 h 1161397"/>
              <a:gd name="connsiteX87" fmla="*/ 5223626 w 6884912"/>
              <a:gd name="connsiteY87" fmla="*/ 177356 h 1161397"/>
              <a:gd name="connsiteX88" fmla="*/ 5375773 w 6884912"/>
              <a:gd name="connsiteY88" fmla="*/ 199913 h 1161397"/>
              <a:gd name="connsiteX89" fmla="*/ 5467502 w 6884912"/>
              <a:gd name="connsiteY89" fmla="*/ 250963 h 1161397"/>
              <a:gd name="connsiteX90" fmla="*/ 5592395 w 6884912"/>
              <a:gd name="connsiteY90" fmla="*/ 265434 h 1161397"/>
              <a:gd name="connsiteX91" fmla="*/ 5613532 w 6884912"/>
              <a:gd name="connsiteY91" fmla="*/ 273379 h 1161397"/>
              <a:gd name="connsiteX92" fmla="*/ 5642173 w 6884912"/>
              <a:gd name="connsiteY92" fmla="*/ 266904 h 1161397"/>
              <a:gd name="connsiteX93" fmla="*/ 5756910 w 6884912"/>
              <a:gd name="connsiteY93" fmla="*/ 239211 h 1161397"/>
              <a:gd name="connsiteX94" fmla="*/ 5846667 w 6884912"/>
              <a:gd name="connsiteY94" fmla="*/ 201786 h 1161397"/>
              <a:gd name="connsiteX95" fmla="*/ 5960732 w 6884912"/>
              <a:gd name="connsiteY95" fmla="*/ 220708 h 1161397"/>
              <a:gd name="connsiteX96" fmla="*/ 6029542 w 6884912"/>
              <a:gd name="connsiteY96" fmla="*/ 210339 h 1161397"/>
              <a:gd name="connsiteX97" fmla="*/ 6141123 w 6884912"/>
              <a:gd name="connsiteY97" fmla="*/ 159923 h 1161397"/>
              <a:gd name="connsiteX98" fmla="*/ 6290640 w 6884912"/>
              <a:gd name="connsiteY98" fmla="*/ 167441 h 1161397"/>
              <a:gd name="connsiteX99" fmla="*/ 6322806 w 6884912"/>
              <a:gd name="connsiteY99" fmla="*/ 213293 h 1161397"/>
              <a:gd name="connsiteX100" fmla="*/ 6380420 w 6884912"/>
              <a:gd name="connsiteY100" fmla="*/ 173195 h 1161397"/>
              <a:gd name="connsiteX101" fmla="*/ 6507891 w 6884912"/>
              <a:gd name="connsiteY101" fmla="*/ 118474 h 1161397"/>
              <a:gd name="connsiteX102" fmla="*/ 6571807 w 6884912"/>
              <a:gd name="connsiteY102" fmla="*/ 98636 h 1161397"/>
              <a:gd name="connsiteX103" fmla="*/ 6671880 w 6884912"/>
              <a:gd name="connsiteY103" fmla="*/ 82931 h 1161397"/>
              <a:gd name="connsiteX104" fmla="*/ 6702266 w 6884912"/>
              <a:gd name="connsiteY104" fmla="*/ 75470 h 1161397"/>
              <a:gd name="connsiteX105" fmla="*/ 6845802 w 6884912"/>
              <a:gd name="connsiteY105" fmla="*/ 24496 h 1161397"/>
              <a:gd name="connsiteX106" fmla="*/ 6884912 w 6884912"/>
              <a:gd name="connsiteY106"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171824 w 6884912"/>
              <a:gd name="connsiteY6" fmla="*/ 1133224 h 1161397"/>
              <a:gd name="connsiteX7" fmla="*/ 567875 w 6884912"/>
              <a:gd name="connsiteY7" fmla="*/ 1051976 h 1161397"/>
              <a:gd name="connsiteX8" fmla="*/ 601644 w 6884912"/>
              <a:gd name="connsiteY8" fmla="*/ 1003997 h 1161397"/>
              <a:gd name="connsiteX9" fmla="*/ 651408 w 6884912"/>
              <a:gd name="connsiteY9" fmla="*/ 984938 h 1161397"/>
              <a:gd name="connsiteX10" fmla="*/ 673197 w 6884912"/>
              <a:gd name="connsiteY10" fmla="*/ 1010060 h 1161397"/>
              <a:gd name="connsiteX11" fmla="*/ 723108 w 6884912"/>
              <a:gd name="connsiteY11" fmla="*/ 980081 h 1161397"/>
              <a:gd name="connsiteX12" fmla="*/ 797699 w 6884912"/>
              <a:gd name="connsiteY12" fmla="*/ 931362 h 1161397"/>
              <a:gd name="connsiteX13" fmla="*/ 843359 w 6884912"/>
              <a:gd name="connsiteY13" fmla="*/ 910894 h 1161397"/>
              <a:gd name="connsiteX14" fmla="*/ 965215 w 6884912"/>
              <a:gd name="connsiteY14" fmla="*/ 846701 h 1161397"/>
              <a:gd name="connsiteX15" fmla="*/ 1085080 w 6884912"/>
              <a:gd name="connsiteY15" fmla="*/ 776086 h 1161397"/>
              <a:gd name="connsiteX16" fmla="*/ 1131224 w 6884912"/>
              <a:gd name="connsiteY16" fmla="*/ 706160 h 1161397"/>
              <a:gd name="connsiteX17" fmla="*/ 1138051 w 6884912"/>
              <a:gd name="connsiteY17" fmla="*/ 702034 h 1161397"/>
              <a:gd name="connsiteX18" fmla="*/ 1158800 w 6884912"/>
              <a:gd name="connsiteY18" fmla="*/ 700004 h 1161397"/>
              <a:gd name="connsiteX19" fmla="*/ 1166947 w 6884912"/>
              <a:gd name="connsiteY19" fmla="*/ 700762 h 1161397"/>
              <a:gd name="connsiteX20" fmla="*/ 1178135 w 6884912"/>
              <a:gd name="connsiteY20" fmla="*/ 698631 h 1161397"/>
              <a:gd name="connsiteX21" fmla="*/ 1178301 w 6884912"/>
              <a:gd name="connsiteY21" fmla="*/ 698094 h 1161397"/>
              <a:gd name="connsiteX22" fmla="*/ 1188995 w 6884912"/>
              <a:gd name="connsiteY22" fmla="*/ 697048 h 1161397"/>
              <a:gd name="connsiteX23" fmla="*/ 1242716 w 6884912"/>
              <a:gd name="connsiteY23" fmla="*/ 698052 h 1161397"/>
              <a:gd name="connsiteX24" fmla="*/ 1299977 w 6884912"/>
              <a:gd name="connsiteY24" fmla="*/ 639196 h 1161397"/>
              <a:gd name="connsiteX25" fmla="*/ 1326190 w 6884912"/>
              <a:gd name="connsiteY25" fmla="*/ 625955 h 1161397"/>
              <a:gd name="connsiteX26" fmla="*/ 1339600 w 6884912"/>
              <a:gd name="connsiteY26" fmla="*/ 616295 h 1161397"/>
              <a:gd name="connsiteX27" fmla="*/ 1340054 w 6884912"/>
              <a:gd name="connsiteY27" fmla="*/ 614022 h 1161397"/>
              <a:gd name="connsiteX28" fmla="*/ 1391606 w 6884912"/>
              <a:gd name="connsiteY28" fmla="*/ 615229 h 1161397"/>
              <a:gd name="connsiteX29" fmla="*/ 1397565 w 6884912"/>
              <a:gd name="connsiteY29" fmla="*/ 611490 h 1161397"/>
              <a:gd name="connsiteX30" fmla="*/ 1432302 w 6884912"/>
              <a:gd name="connsiteY30" fmla="*/ 617267 h 1161397"/>
              <a:gd name="connsiteX31" fmla="*/ 1449644 w 6884912"/>
              <a:gd name="connsiteY31" fmla="*/ 617591 h 1161397"/>
              <a:gd name="connsiteX32" fmla="*/ 1455793 w 6884912"/>
              <a:gd name="connsiteY32" fmla="*/ 623174 h 1161397"/>
              <a:gd name="connsiteX33" fmla="*/ 1480758 w 6884912"/>
              <a:gd name="connsiteY33" fmla="*/ 620863 h 1161397"/>
              <a:gd name="connsiteX34" fmla="*/ 1483154 w 6884912"/>
              <a:gd name="connsiteY34" fmla="*/ 618527 h 1161397"/>
              <a:gd name="connsiteX35" fmla="*/ 1505495 w 6884912"/>
              <a:gd name="connsiteY35" fmla="*/ 624325 h 1161397"/>
              <a:gd name="connsiteX36" fmla="*/ 1526340 w 6884912"/>
              <a:gd name="connsiteY36" fmla="*/ 638496 h 1161397"/>
              <a:gd name="connsiteX37" fmla="*/ 1731986 w 6884912"/>
              <a:gd name="connsiteY37" fmla="*/ 589682 h 1161397"/>
              <a:gd name="connsiteX38" fmla="*/ 1927935 w 6884912"/>
              <a:gd name="connsiteY38" fmla="*/ 628540 h 1161397"/>
              <a:gd name="connsiteX39" fmla="*/ 2039075 w 6884912"/>
              <a:gd name="connsiteY39" fmla="*/ 599964 h 1161397"/>
              <a:gd name="connsiteX40" fmla="*/ 2066980 w 6884912"/>
              <a:gd name="connsiteY40" fmla="*/ 550413 h 1161397"/>
              <a:gd name="connsiteX41" fmla="*/ 2352236 w 6884912"/>
              <a:gd name="connsiteY41" fmla="*/ 519602 h 1161397"/>
              <a:gd name="connsiteX42" fmla="*/ 2420791 w 6884912"/>
              <a:gd name="connsiteY42" fmla="*/ 492826 h 1161397"/>
              <a:gd name="connsiteX43" fmla="*/ 2489932 w 6884912"/>
              <a:gd name="connsiteY43" fmla="*/ 507864 h 1161397"/>
              <a:gd name="connsiteX44" fmla="*/ 2512917 w 6884912"/>
              <a:gd name="connsiteY44" fmla="*/ 489127 h 1161397"/>
              <a:gd name="connsiteX45" fmla="*/ 2516783 w 6884912"/>
              <a:gd name="connsiteY45" fmla="*/ 485473 h 1161397"/>
              <a:gd name="connsiteX46" fmla="*/ 2534360 w 6884912"/>
              <a:gd name="connsiteY46" fmla="*/ 480064 h 1161397"/>
              <a:gd name="connsiteX47" fmla="*/ 2536691 w 6884912"/>
              <a:gd name="connsiteY47" fmla="*/ 467018 h 1161397"/>
              <a:gd name="connsiteX48" fmla="*/ 2561265 w 6884912"/>
              <a:gd name="connsiteY48" fmla="*/ 450623 h 1161397"/>
              <a:gd name="connsiteX49" fmla="*/ 2594349 w 6884912"/>
              <a:gd name="connsiteY49" fmla="*/ 443884 h 1161397"/>
              <a:gd name="connsiteX50" fmla="*/ 2754324 w 6884912"/>
              <a:gd name="connsiteY50" fmla="*/ 424766 h 1161397"/>
              <a:gd name="connsiteX51" fmla="*/ 2848470 w 6884912"/>
              <a:gd name="connsiteY51" fmla="*/ 405966 h 1161397"/>
              <a:gd name="connsiteX52" fmla="*/ 2881772 w 6884912"/>
              <a:gd name="connsiteY52" fmla="*/ 387260 h 1161397"/>
              <a:gd name="connsiteX53" fmla="*/ 2929932 w 6884912"/>
              <a:gd name="connsiteY53" fmla="*/ 368912 h 1161397"/>
              <a:gd name="connsiteX54" fmla="*/ 3013020 w 6884912"/>
              <a:gd name="connsiteY54" fmla="*/ 327578 h 1161397"/>
              <a:gd name="connsiteX55" fmla="*/ 3222191 w 6884912"/>
              <a:gd name="connsiteY55" fmla="*/ 307887 h 1161397"/>
              <a:gd name="connsiteX56" fmla="*/ 3227953 w 6884912"/>
              <a:gd name="connsiteY56" fmla="*/ 297650 h 1161397"/>
              <a:gd name="connsiteX57" fmla="*/ 3510042 w 6884912"/>
              <a:gd name="connsiteY57" fmla="*/ 311820 h 1161397"/>
              <a:gd name="connsiteX58" fmla="*/ 3626773 w 6884912"/>
              <a:gd name="connsiteY58" fmla="*/ 290452 h 1161397"/>
              <a:gd name="connsiteX59" fmla="*/ 3666217 w 6884912"/>
              <a:gd name="connsiteY59" fmla="*/ 273255 h 1161397"/>
              <a:gd name="connsiteX60" fmla="*/ 3732427 w 6884912"/>
              <a:gd name="connsiteY60" fmla="*/ 245039 h 1161397"/>
              <a:gd name="connsiteX61" fmla="*/ 3777022 w 6884912"/>
              <a:gd name="connsiteY61" fmla="*/ 200276 h 1161397"/>
              <a:gd name="connsiteX62" fmla="*/ 3791246 w 6884912"/>
              <a:gd name="connsiteY62" fmla="*/ 189996 h 1161397"/>
              <a:gd name="connsiteX63" fmla="*/ 3819864 w 6884912"/>
              <a:gd name="connsiteY63" fmla="*/ 194605 h 1161397"/>
              <a:gd name="connsiteX64" fmla="*/ 3830398 w 6884912"/>
              <a:gd name="connsiteY64" fmla="*/ 188383 h 1161397"/>
              <a:gd name="connsiteX65" fmla="*/ 3834360 w 6884912"/>
              <a:gd name="connsiteY65" fmla="*/ 188992 h 1161397"/>
              <a:gd name="connsiteX66" fmla="*/ 3843715 w 6884912"/>
              <a:gd name="connsiteY66" fmla="*/ 188752 h 1161397"/>
              <a:gd name="connsiteX67" fmla="*/ 3842609 w 6884912"/>
              <a:gd name="connsiteY67" fmla="*/ 197386 h 1161397"/>
              <a:gd name="connsiteX68" fmla="*/ 3853961 w 6884912"/>
              <a:gd name="connsiteY68" fmla="*/ 213380 h 1161397"/>
              <a:gd name="connsiteX69" fmla="*/ 3907640 w 6884912"/>
              <a:gd name="connsiteY69" fmla="*/ 207568 h 1161397"/>
              <a:gd name="connsiteX70" fmla="*/ 3910449 w 6884912"/>
              <a:gd name="connsiteY70" fmla="*/ 197808 h 1161397"/>
              <a:gd name="connsiteX71" fmla="*/ 3917197 w 6884912"/>
              <a:gd name="connsiteY71" fmla="*/ 196121 h 1161397"/>
              <a:gd name="connsiteX72" fmla="*/ 3922400 w 6884912"/>
              <a:gd name="connsiteY72" fmla="*/ 205056 h 1161397"/>
              <a:gd name="connsiteX73" fmla="*/ 4013061 w 6884912"/>
              <a:gd name="connsiteY73" fmla="*/ 224874 h 1161397"/>
              <a:gd name="connsiteX74" fmla="*/ 4220717 w 6884912"/>
              <a:gd name="connsiteY74" fmla="*/ 192946 h 1161397"/>
              <a:gd name="connsiteX75" fmla="*/ 4228802 w 6884912"/>
              <a:gd name="connsiteY75" fmla="*/ 201468 h 1161397"/>
              <a:gd name="connsiteX76" fmla="*/ 4289361 w 6884912"/>
              <a:gd name="connsiteY76" fmla="*/ 196642 h 1161397"/>
              <a:gd name="connsiteX77" fmla="*/ 4498913 w 6884912"/>
              <a:gd name="connsiteY77" fmla="*/ 118915 h 1161397"/>
              <a:gd name="connsiteX78" fmla="*/ 4617330 w 6884912"/>
              <a:gd name="connsiteY78" fmla="*/ 111163 h 1161397"/>
              <a:gd name="connsiteX79" fmla="*/ 4659778 w 6884912"/>
              <a:gd name="connsiteY79" fmla="*/ 118219 h 1161397"/>
              <a:gd name="connsiteX80" fmla="*/ 4730870 w 6884912"/>
              <a:gd name="connsiteY80" fmla="*/ 129432 h 1161397"/>
              <a:gd name="connsiteX81" fmla="*/ 4844073 w 6884912"/>
              <a:gd name="connsiteY81" fmla="*/ 161768 h 1161397"/>
              <a:gd name="connsiteX82" fmla="*/ 4856454 w 6884912"/>
              <a:gd name="connsiteY82" fmla="*/ 130488 h 1161397"/>
              <a:gd name="connsiteX83" fmla="*/ 4920038 w 6884912"/>
              <a:gd name="connsiteY83" fmla="*/ 140418 h 1161397"/>
              <a:gd name="connsiteX84" fmla="*/ 5016639 w 6884912"/>
              <a:gd name="connsiteY84" fmla="*/ 158905 h 1161397"/>
              <a:gd name="connsiteX85" fmla="*/ 5072009 w 6884912"/>
              <a:gd name="connsiteY85" fmla="*/ 161502 h 1161397"/>
              <a:gd name="connsiteX86" fmla="*/ 5223626 w 6884912"/>
              <a:gd name="connsiteY86" fmla="*/ 177356 h 1161397"/>
              <a:gd name="connsiteX87" fmla="*/ 5375773 w 6884912"/>
              <a:gd name="connsiteY87" fmla="*/ 199913 h 1161397"/>
              <a:gd name="connsiteX88" fmla="*/ 5467502 w 6884912"/>
              <a:gd name="connsiteY88" fmla="*/ 250963 h 1161397"/>
              <a:gd name="connsiteX89" fmla="*/ 5592395 w 6884912"/>
              <a:gd name="connsiteY89" fmla="*/ 265434 h 1161397"/>
              <a:gd name="connsiteX90" fmla="*/ 5613532 w 6884912"/>
              <a:gd name="connsiteY90" fmla="*/ 273379 h 1161397"/>
              <a:gd name="connsiteX91" fmla="*/ 5642173 w 6884912"/>
              <a:gd name="connsiteY91" fmla="*/ 266904 h 1161397"/>
              <a:gd name="connsiteX92" fmla="*/ 5756910 w 6884912"/>
              <a:gd name="connsiteY92" fmla="*/ 239211 h 1161397"/>
              <a:gd name="connsiteX93" fmla="*/ 5846667 w 6884912"/>
              <a:gd name="connsiteY93" fmla="*/ 201786 h 1161397"/>
              <a:gd name="connsiteX94" fmla="*/ 5960732 w 6884912"/>
              <a:gd name="connsiteY94" fmla="*/ 220708 h 1161397"/>
              <a:gd name="connsiteX95" fmla="*/ 6029542 w 6884912"/>
              <a:gd name="connsiteY95" fmla="*/ 210339 h 1161397"/>
              <a:gd name="connsiteX96" fmla="*/ 6141123 w 6884912"/>
              <a:gd name="connsiteY96" fmla="*/ 159923 h 1161397"/>
              <a:gd name="connsiteX97" fmla="*/ 6290640 w 6884912"/>
              <a:gd name="connsiteY97" fmla="*/ 167441 h 1161397"/>
              <a:gd name="connsiteX98" fmla="*/ 6322806 w 6884912"/>
              <a:gd name="connsiteY98" fmla="*/ 213293 h 1161397"/>
              <a:gd name="connsiteX99" fmla="*/ 6380420 w 6884912"/>
              <a:gd name="connsiteY99" fmla="*/ 173195 h 1161397"/>
              <a:gd name="connsiteX100" fmla="*/ 6507891 w 6884912"/>
              <a:gd name="connsiteY100" fmla="*/ 118474 h 1161397"/>
              <a:gd name="connsiteX101" fmla="*/ 6571807 w 6884912"/>
              <a:gd name="connsiteY101" fmla="*/ 98636 h 1161397"/>
              <a:gd name="connsiteX102" fmla="*/ 6671880 w 6884912"/>
              <a:gd name="connsiteY102" fmla="*/ 82931 h 1161397"/>
              <a:gd name="connsiteX103" fmla="*/ 6702266 w 6884912"/>
              <a:gd name="connsiteY103" fmla="*/ 75470 h 1161397"/>
              <a:gd name="connsiteX104" fmla="*/ 6845802 w 6884912"/>
              <a:gd name="connsiteY104" fmla="*/ 24496 h 1161397"/>
              <a:gd name="connsiteX105" fmla="*/ 6884912 w 6884912"/>
              <a:gd name="connsiteY105"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171824 w 6884912"/>
              <a:gd name="connsiteY6" fmla="*/ 1133224 h 1161397"/>
              <a:gd name="connsiteX7" fmla="*/ 454970 w 6884912"/>
              <a:gd name="connsiteY7" fmla="*/ 1023343 h 1161397"/>
              <a:gd name="connsiteX8" fmla="*/ 601644 w 6884912"/>
              <a:gd name="connsiteY8" fmla="*/ 1003997 h 1161397"/>
              <a:gd name="connsiteX9" fmla="*/ 651408 w 6884912"/>
              <a:gd name="connsiteY9" fmla="*/ 984938 h 1161397"/>
              <a:gd name="connsiteX10" fmla="*/ 673197 w 6884912"/>
              <a:gd name="connsiteY10" fmla="*/ 1010060 h 1161397"/>
              <a:gd name="connsiteX11" fmla="*/ 723108 w 6884912"/>
              <a:gd name="connsiteY11" fmla="*/ 980081 h 1161397"/>
              <a:gd name="connsiteX12" fmla="*/ 797699 w 6884912"/>
              <a:gd name="connsiteY12" fmla="*/ 931362 h 1161397"/>
              <a:gd name="connsiteX13" fmla="*/ 843359 w 6884912"/>
              <a:gd name="connsiteY13" fmla="*/ 910894 h 1161397"/>
              <a:gd name="connsiteX14" fmla="*/ 965215 w 6884912"/>
              <a:gd name="connsiteY14" fmla="*/ 846701 h 1161397"/>
              <a:gd name="connsiteX15" fmla="*/ 1085080 w 6884912"/>
              <a:gd name="connsiteY15" fmla="*/ 776086 h 1161397"/>
              <a:gd name="connsiteX16" fmla="*/ 1131224 w 6884912"/>
              <a:gd name="connsiteY16" fmla="*/ 706160 h 1161397"/>
              <a:gd name="connsiteX17" fmla="*/ 1138051 w 6884912"/>
              <a:gd name="connsiteY17" fmla="*/ 702034 h 1161397"/>
              <a:gd name="connsiteX18" fmla="*/ 1158800 w 6884912"/>
              <a:gd name="connsiteY18" fmla="*/ 700004 h 1161397"/>
              <a:gd name="connsiteX19" fmla="*/ 1166947 w 6884912"/>
              <a:gd name="connsiteY19" fmla="*/ 700762 h 1161397"/>
              <a:gd name="connsiteX20" fmla="*/ 1178135 w 6884912"/>
              <a:gd name="connsiteY20" fmla="*/ 698631 h 1161397"/>
              <a:gd name="connsiteX21" fmla="*/ 1178301 w 6884912"/>
              <a:gd name="connsiteY21" fmla="*/ 698094 h 1161397"/>
              <a:gd name="connsiteX22" fmla="*/ 1188995 w 6884912"/>
              <a:gd name="connsiteY22" fmla="*/ 697048 h 1161397"/>
              <a:gd name="connsiteX23" fmla="*/ 1242716 w 6884912"/>
              <a:gd name="connsiteY23" fmla="*/ 698052 h 1161397"/>
              <a:gd name="connsiteX24" fmla="*/ 1299977 w 6884912"/>
              <a:gd name="connsiteY24" fmla="*/ 639196 h 1161397"/>
              <a:gd name="connsiteX25" fmla="*/ 1326190 w 6884912"/>
              <a:gd name="connsiteY25" fmla="*/ 625955 h 1161397"/>
              <a:gd name="connsiteX26" fmla="*/ 1339600 w 6884912"/>
              <a:gd name="connsiteY26" fmla="*/ 616295 h 1161397"/>
              <a:gd name="connsiteX27" fmla="*/ 1340054 w 6884912"/>
              <a:gd name="connsiteY27" fmla="*/ 614022 h 1161397"/>
              <a:gd name="connsiteX28" fmla="*/ 1391606 w 6884912"/>
              <a:gd name="connsiteY28" fmla="*/ 615229 h 1161397"/>
              <a:gd name="connsiteX29" fmla="*/ 1397565 w 6884912"/>
              <a:gd name="connsiteY29" fmla="*/ 611490 h 1161397"/>
              <a:gd name="connsiteX30" fmla="*/ 1432302 w 6884912"/>
              <a:gd name="connsiteY30" fmla="*/ 617267 h 1161397"/>
              <a:gd name="connsiteX31" fmla="*/ 1449644 w 6884912"/>
              <a:gd name="connsiteY31" fmla="*/ 617591 h 1161397"/>
              <a:gd name="connsiteX32" fmla="*/ 1455793 w 6884912"/>
              <a:gd name="connsiteY32" fmla="*/ 623174 h 1161397"/>
              <a:gd name="connsiteX33" fmla="*/ 1480758 w 6884912"/>
              <a:gd name="connsiteY33" fmla="*/ 620863 h 1161397"/>
              <a:gd name="connsiteX34" fmla="*/ 1483154 w 6884912"/>
              <a:gd name="connsiteY34" fmla="*/ 618527 h 1161397"/>
              <a:gd name="connsiteX35" fmla="*/ 1505495 w 6884912"/>
              <a:gd name="connsiteY35" fmla="*/ 624325 h 1161397"/>
              <a:gd name="connsiteX36" fmla="*/ 1526340 w 6884912"/>
              <a:gd name="connsiteY36" fmla="*/ 638496 h 1161397"/>
              <a:gd name="connsiteX37" fmla="*/ 1731986 w 6884912"/>
              <a:gd name="connsiteY37" fmla="*/ 589682 h 1161397"/>
              <a:gd name="connsiteX38" fmla="*/ 1927935 w 6884912"/>
              <a:gd name="connsiteY38" fmla="*/ 628540 h 1161397"/>
              <a:gd name="connsiteX39" fmla="*/ 2039075 w 6884912"/>
              <a:gd name="connsiteY39" fmla="*/ 599964 h 1161397"/>
              <a:gd name="connsiteX40" fmla="*/ 2066980 w 6884912"/>
              <a:gd name="connsiteY40" fmla="*/ 550413 h 1161397"/>
              <a:gd name="connsiteX41" fmla="*/ 2352236 w 6884912"/>
              <a:gd name="connsiteY41" fmla="*/ 519602 h 1161397"/>
              <a:gd name="connsiteX42" fmla="*/ 2420791 w 6884912"/>
              <a:gd name="connsiteY42" fmla="*/ 492826 h 1161397"/>
              <a:gd name="connsiteX43" fmla="*/ 2489932 w 6884912"/>
              <a:gd name="connsiteY43" fmla="*/ 507864 h 1161397"/>
              <a:gd name="connsiteX44" fmla="*/ 2512917 w 6884912"/>
              <a:gd name="connsiteY44" fmla="*/ 489127 h 1161397"/>
              <a:gd name="connsiteX45" fmla="*/ 2516783 w 6884912"/>
              <a:gd name="connsiteY45" fmla="*/ 485473 h 1161397"/>
              <a:gd name="connsiteX46" fmla="*/ 2534360 w 6884912"/>
              <a:gd name="connsiteY46" fmla="*/ 480064 h 1161397"/>
              <a:gd name="connsiteX47" fmla="*/ 2536691 w 6884912"/>
              <a:gd name="connsiteY47" fmla="*/ 467018 h 1161397"/>
              <a:gd name="connsiteX48" fmla="*/ 2561265 w 6884912"/>
              <a:gd name="connsiteY48" fmla="*/ 450623 h 1161397"/>
              <a:gd name="connsiteX49" fmla="*/ 2594349 w 6884912"/>
              <a:gd name="connsiteY49" fmla="*/ 443884 h 1161397"/>
              <a:gd name="connsiteX50" fmla="*/ 2754324 w 6884912"/>
              <a:gd name="connsiteY50" fmla="*/ 424766 h 1161397"/>
              <a:gd name="connsiteX51" fmla="*/ 2848470 w 6884912"/>
              <a:gd name="connsiteY51" fmla="*/ 405966 h 1161397"/>
              <a:gd name="connsiteX52" fmla="*/ 2881772 w 6884912"/>
              <a:gd name="connsiteY52" fmla="*/ 387260 h 1161397"/>
              <a:gd name="connsiteX53" fmla="*/ 2929932 w 6884912"/>
              <a:gd name="connsiteY53" fmla="*/ 368912 h 1161397"/>
              <a:gd name="connsiteX54" fmla="*/ 3013020 w 6884912"/>
              <a:gd name="connsiteY54" fmla="*/ 327578 h 1161397"/>
              <a:gd name="connsiteX55" fmla="*/ 3222191 w 6884912"/>
              <a:gd name="connsiteY55" fmla="*/ 307887 h 1161397"/>
              <a:gd name="connsiteX56" fmla="*/ 3227953 w 6884912"/>
              <a:gd name="connsiteY56" fmla="*/ 297650 h 1161397"/>
              <a:gd name="connsiteX57" fmla="*/ 3510042 w 6884912"/>
              <a:gd name="connsiteY57" fmla="*/ 311820 h 1161397"/>
              <a:gd name="connsiteX58" fmla="*/ 3626773 w 6884912"/>
              <a:gd name="connsiteY58" fmla="*/ 290452 h 1161397"/>
              <a:gd name="connsiteX59" fmla="*/ 3666217 w 6884912"/>
              <a:gd name="connsiteY59" fmla="*/ 273255 h 1161397"/>
              <a:gd name="connsiteX60" fmla="*/ 3732427 w 6884912"/>
              <a:gd name="connsiteY60" fmla="*/ 245039 h 1161397"/>
              <a:gd name="connsiteX61" fmla="*/ 3777022 w 6884912"/>
              <a:gd name="connsiteY61" fmla="*/ 200276 h 1161397"/>
              <a:gd name="connsiteX62" fmla="*/ 3791246 w 6884912"/>
              <a:gd name="connsiteY62" fmla="*/ 189996 h 1161397"/>
              <a:gd name="connsiteX63" fmla="*/ 3819864 w 6884912"/>
              <a:gd name="connsiteY63" fmla="*/ 194605 h 1161397"/>
              <a:gd name="connsiteX64" fmla="*/ 3830398 w 6884912"/>
              <a:gd name="connsiteY64" fmla="*/ 188383 h 1161397"/>
              <a:gd name="connsiteX65" fmla="*/ 3834360 w 6884912"/>
              <a:gd name="connsiteY65" fmla="*/ 188992 h 1161397"/>
              <a:gd name="connsiteX66" fmla="*/ 3843715 w 6884912"/>
              <a:gd name="connsiteY66" fmla="*/ 188752 h 1161397"/>
              <a:gd name="connsiteX67" fmla="*/ 3842609 w 6884912"/>
              <a:gd name="connsiteY67" fmla="*/ 197386 h 1161397"/>
              <a:gd name="connsiteX68" fmla="*/ 3853961 w 6884912"/>
              <a:gd name="connsiteY68" fmla="*/ 213380 h 1161397"/>
              <a:gd name="connsiteX69" fmla="*/ 3907640 w 6884912"/>
              <a:gd name="connsiteY69" fmla="*/ 207568 h 1161397"/>
              <a:gd name="connsiteX70" fmla="*/ 3910449 w 6884912"/>
              <a:gd name="connsiteY70" fmla="*/ 197808 h 1161397"/>
              <a:gd name="connsiteX71" fmla="*/ 3917197 w 6884912"/>
              <a:gd name="connsiteY71" fmla="*/ 196121 h 1161397"/>
              <a:gd name="connsiteX72" fmla="*/ 3922400 w 6884912"/>
              <a:gd name="connsiteY72" fmla="*/ 205056 h 1161397"/>
              <a:gd name="connsiteX73" fmla="*/ 4013061 w 6884912"/>
              <a:gd name="connsiteY73" fmla="*/ 224874 h 1161397"/>
              <a:gd name="connsiteX74" fmla="*/ 4220717 w 6884912"/>
              <a:gd name="connsiteY74" fmla="*/ 192946 h 1161397"/>
              <a:gd name="connsiteX75" fmla="*/ 4228802 w 6884912"/>
              <a:gd name="connsiteY75" fmla="*/ 201468 h 1161397"/>
              <a:gd name="connsiteX76" fmla="*/ 4289361 w 6884912"/>
              <a:gd name="connsiteY76" fmla="*/ 196642 h 1161397"/>
              <a:gd name="connsiteX77" fmla="*/ 4498913 w 6884912"/>
              <a:gd name="connsiteY77" fmla="*/ 118915 h 1161397"/>
              <a:gd name="connsiteX78" fmla="*/ 4617330 w 6884912"/>
              <a:gd name="connsiteY78" fmla="*/ 111163 h 1161397"/>
              <a:gd name="connsiteX79" fmla="*/ 4659778 w 6884912"/>
              <a:gd name="connsiteY79" fmla="*/ 118219 h 1161397"/>
              <a:gd name="connsiteX80" fmla="*/ 4730870 w 6884912"/>
              <a:gd name="connsiteY80" fmla="*/ 129432 h 1161397"/>
              <a:gd name="connsiteX81" fmla="*/ 4844073 w 6884912"/>
              <a:gd name="connsiteY81" fmla="*/ 161768 h 1161397"/>
              <a:gd name="connsiteX82" fmla="*/ 4856454 w 6884912"/>
              <a:gd name="connsiteY82" fmla="*/ 130488 h 1161397"/>
              <a:gd name="connsiteX83" fmla="*/ 4920038 w 6884912"/>
              <a:gd name="connsiteY83" fmla="*/ 140418 h 1161397"/>
              <a:gd name="connsiteX84" fmla="*/ 5016639 w 6884912"/>
              <a:gd name="connsiteY84" fmla="*/ 158905 h 1161397"/>
              <a:gd name="connsiteX85" fmla="*/ 5072009 w 6884912"/>
              <a:gd name="connsiteY85" fmla="*/ 161502 h 1161397"/>
              <a:gd name="connsiteX86" fmla="*/ 5223626 w 6884912"/>
              <a:gd name="connsiteY86" fmla="*/ 177356 h 1161397"/>
              <a:gd name="connsiteX87" fmla="*/ 5375773 w 6884912"/>
              <a:gd name="connsiteY87" fmla="*/ 199913 h 1161397"/>
              <a:gd name="connsiteX88" fmla="*/ 5467502 w 6884912"/>
              <a:gd name="connsiteY88" fmla="*/ 250963 h 1161397"/>
              <a:gd name="connsiteX89" fmla="*/ 5592395 w 6884912"/>
              <a:gd name="connsiteY89" fmla="*/ 265434 h 1161397"/>
              <a:gd name="connsiteX90" fmla="*/ 5613532 w 6884912"/>
              <a:gd name="connsiteY90" fmla="*/ 273379 h 1161397"/>
              <a:gd name="connsiteX91" fmla="*/ 5642173 w 6884912"/>
              <a:gd name="connsiteY91" fmla="*/ 266904 h 1161397"/>
              <a:gd name="connsiteX92" fmla="*/ 5756910 w 6884912"/>
              <a:gd name="connsiteY92" fmla="*/ 239211 h 1161397"/>
              <a:gd name="connsiteX93" fmla="*/ 5846667 w 6884912"/>
              <a:gd name="connsiteY93" fmla="*/ 201786 h 1161397"/>
              <a:gd name="connsiteX94" fmla="*/ 5960732 w 6884912"/>
              <a:gd name="connsiteY94" fmla="*/ 220708 h 1161397"/>
              <a:gd name="connsiteX95" fmla="*/ 6029542 w 6884912"/>
              <a:gd name="connsiteY95" fmla="*/ 210339 h 1161397"/>
              <a:gd name="connsiteX96" fmla="*/ 6141123 w 6884912"/>
              <a:gd name="connsiteY96" fmla="*/ 159923 h 1161397"/>
              <a:gd name="connsiteX97" fmla="*/ 6290640 w 6884912"/>
              <a:gd name="connsiteY97" fmla="*/ 167441 h 1161397"/>
              <a:gd name="connsiteX98" fmla="*/ 6322806 w 6884912"/>
              <a:gd name="connsiteY98" fmla="*/ 213293 h 1161397"/>
              <a:gd name="connsiteX99" fmla="*/ 6380420 w 6884912"/>
              <a:gd name="connsiteY99" fmla="*/ 173195 h 1161397"/>
              <a:gd name="connsiteX100" fmla="*/ 6507891 w 6884912"/>
              <a:gd name="connsiteY100" fmla="*/ 118474 h 1161397"/>
              <a:gd name="connsiteX101" fmla="*/ 6571807 w 6884912"/>
              <a:gd name="connsiteY101" fmla="*/ 98636 h 1161397"/>
              <a:gd name="connsiteX102" fmla="*/ 6671880 w 6884912"/>
              <a:gd name="connsiteY102" fmla="*/ 82931 h 1161397"/>
              <a:gd name="connsiteX103" fmla="*/ 6702266 w 6884912"/>
              <a:gd name="connsiteY103" fmla="*/ 75470 h 1161397"/>
              <a:gd name="connsiteX104" fmla="*/ 6845802 w 6884912"/>
              <a:gd name="connsiteY104" fmla="*/ 24496 h 1161397"/>
              <a:gd name="connsiteX105" fmla="*/ 6884912 w 6884912"/>
              <a:gd name="connsiteY105"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213420 w 6884912"/>
              <a:gd name="connsiteY6" fmla="*/ 1056868 h 1161397"/>
              <a:gd name="connsiteX7" fmla="*/ 454970 w 6884912"/>
              <a:gd name="connsiteY7" fmla="*/ 1023343 h 1161397"/>
              <a:gd name="connsiteX8" fmla="*/ 601644 w 6884912"/>
              <a:gd name="connsiteY8" fmla="*/ 1003997 h 1161397"/>
              <a:gd name="connsiteX9" fmla="*/ 651408 w 6884912"/>
              <a:gd name="connsiteY9" fmla="*/ 984938 h 1161397"/>
              <a:gd name="connsiteX10" fmla="*/ 673197 w 6884912"/>
              <a:gd name="connsiteY10" fmla="*/ 1010060 h 1161397"/>
              <a:gd name="connsiteX11" fmla="*/ 723108 w 6884912"/>
              <a:gd name="connsiteY11" fmla="*/ 980081 h 1161397"/>
              <a:gd name="connsiteX12" fmla="*/ 797699 w 6884912"/>
              <a:gd name="connsiteY12" fmla="*/ 931362 h 1161397"/>
              <a:gd name="connsiteX13" fmla="*/ 843359 w 6884912"/>
              <a:gd name="connsiteY13" fmla="*/ 910894 h 1161397"/>
              <a:gd name="connsiteX14" fmla="*/ 965215 w 6884912"/>
              <a:gd name="connsiteY14" fmla="*/ 846701 h 1161397"/>
              <a:gd name="connsiteX15" fmla="*/ 1085080 w 6884912"/>
              <a:gd name="connsiteY15" fmla="*/ 776086 h 1161397"/>
              <a:gd name="connsiteX16" fmla="*/ 1131224 w 6884912"/>
              <a:gd name="connsiteY16" fmla="*/ 706160 h 1161397"/>
              <a:gd name="connsiteX17" fmla="*/ 1138051 w 6884912"/>
              <a:gd name="connsiteY17" fmla="*/ 702034 h 1161397"/>
              <a:gd name="connsiteX18" fmla="*/ 1158800 w 6884912"/>
              <a:gd name="connsiteY18" fmla="*/ 700004 h 1161397"/>
              <a:gd name="connsiteX19" fmla="*/ 1166947 w 6884912"/>
              <a:gd name="connsiteY19" fmla="*/ 700762 h 1161397"/>
              <a:gd name="connsiteX20" fmla="*/ 1178135 w 6884912"/>
              <a:gd name="connsiteY20" fmla="*/ 698631 h 1161397"/>
              <a:gd name="connsiteX21" fmla="*/ 1178301 w 6884912"/>
              <a:gd name="connsiteY21" fmla="*/ 698094 h 1161397"/>
              <a:gd name="connsiteX22" fmla="*/ 1188995 w 6884912"/>
              <a:gd name="connsiteY22" fmla="*/ 697048 h 1161397"/>
              <a:gd name="connsiteX23" fmla="*/ 1242716 w 6884912"/>
              <a:gd name="connsiteY23" fmla="*/ 698052 h 1161397"/>
              <a:gd name="connsiteX24" fmla="*/ 1299977 w 6884912"/>
              <a:gd name="connsiteY24" fmla="*/ 639196 h 1161397"/>
              <a:gd name="connsiteX25" fmla="*/ 1326190 w 6884912"/>
              <a:gd name="connsiteY25" fmla="*/ 625955 h 1161397"/>
              <a:gd name="connsiteX26" fmla="*/ 1339600 w 6884912"/>
              <a:gd name="connsiteY26" fmla="*/ 616295 h 1161397"/>
              <a:gd name="connsiteX27" fmla="*/ 1340054 w 6884912"/>
              <a:gd name="connsiteY27" fmla="*/ 614022 h 1161397"/>
              <a:gd name="connsiteX28" fmla="*/ 1391606 w 6884912"/>
              <a:gd name="connsiteY28" fmla="*/ 615229 h 1161397"/>
              <a:gd name="connsiteX29" fmla="*/ 1397565 w 6884912"/>
              <a:gd name="connsiteY29" fmla="*/ 611490 h 1161397"/>
              <a:gd name="connsiteX30" fmla="*/ 1432302 w 6884912"/>
              <a:gd name="connsiteY30" fmla="*/ 617267 h 1161397"/>
              <a:gd name="connsiteX31" fmla="*/ 1449644 w 6884912"/>
              <a:gd name="connsiteY31" fmla="*/ 617591 h 1161397"/>
              <a:gd name="connsiteX32" fmla="*/ 1455793 w 6884912"/>
              <a:gd name="connsiteY32" fmla="*/ 623174 h 1161397"/>
              <a:gd name="connsiteX33" fmla="*/ 1480758 w 6884912"/>
              <a:gd name="connsiteY33" fmla="*/ 620863 h 1161397"/>
              <a:gd name="connsiteX34" fmla="*/ 1483154 w 6884912"/>
              <a:gd name="connsiteY34" fmla="*/ 618527 h 1161397"/>
              <a:gd name="connsiteX35" fmla="*/ 1505495 w 6884912"/>
              <a:gd name="connsiteY35" fmla="*/ 624325 h 1161397"/>
              <a:gd name="connsiteX36" fmla="*/ 1526340 w 6884912"/>
              <a:gd name="connsiteY36" fmla="*/ 638496 h 1161397"/>
              <a:gd name="connsiteX37" fmla="*/ 1731986 w 6884912"/>
              <a:gd name="connsiteY37" fmla="*/ 589682 h 1161397"/>
              <a:gd name="connsiteX38" fmla="*/ 1927935 w 6884912"/>
              <a:gd name="connsiteY38" fmla="*/ 628540 h 1161397"/>
              <a:gd name="connsiteX39" fmla="*/ 2039075 w 6884912"/>
              <a:gd name="connsiteY39" fmla="*/ 599964 h 1161397"/>
              <a:gd name="connsiteX40" fmla="*/ 2066980 w 6884912"/>
              <a:gd name="connsiteY40" fmla="*/ 550413 h 1161397"/>
              <a:gd name="connsiteX41" fmla="*/ 2352236 w 6884912"/>
              <a:gd name="connsiteY41" fmla="*/ 519602 h 1161397"/>
              <a:gd name="connsiteX42" fmla="*/ 2420791 w 6884912"/>
              <a:gd name="connsiteY42" fmla="*/ 492826 h 1161397"/>
              <a:gd name="connsiteX43" fmla="*/ 2489932 w 6884912"/>
              <a:gd name="connsiteY43" fmla="*/ 507864 h 1161397"/>
              <a:gd name="connsiteX44" fmla="*/ 2512917 w 6884912"/>
              <a:gd name="connsiteY44" fmla="*/ 489127 h 1161397"/>
              <a:gd name="connsiteX45" fmla="*/ 2516783 w 6884912"/>
              <a:gd name="connsiteY45" fmla="*/ 485473 h 1161397"/>
              <a:gd name="connsiteX46" fmla="*/ 2534360 w 6884912"/>
              <a:gd name="connsiteY46" fmla="*/ 480064 h 1161397"/>
              <a:gd name="connsiteX47" fmla="*/ 2536691 w 6884912"/>
              <a:gd name="connsiteY47" fmla="*/ 467018 h 1161397"/>
              <a:gd name="connsiteX48" fmla="*/ 2561265 w 6884912"/>
              <a:gd name="connsiteY48" fmla="*/ 450623 h 1161397"/>
              <a:gd name="connsiteX49" fmla="*/ 2594349 w 6884912"/>
              <a:gd name="connsiteY49" fmla="*/ 443884 h 1161397"/>
              <a:gd name="connsiteX50" fmla="*/ 2754324 w 6884912"/>
              <a:gd name="connsiteY50" fmla="*/ 424766 h 1161397"/>
              <a:gd name="connsiteX51" fmla="*/ 2848470 w 6884912"/>
              <a:gd name="connsiteY51" fmla="*/ 405966 h 1161397"/>
              <a:gd name="connsiteX52" fmla="*/ 2881772 w 6884912"/>
              <a:gd name="connsiteY52" fmla="*/ 387260 h 1161397"/>
              <a:gd name="connsiteX53" fmla="*/ 2929932 w 6884912"/>
              <a:gd name="connsiteY53" fmla="*/ 368912 h 1161397"/>
              <a:gd name="connsiteX54" fmla="*/ 3013020 w 6884912"/>
              <a:gd name="connsiteY54" fmla="*/ 327578 h 1161397"/>
              <a:gd name="connsiteX55" fmla="*/ 3222191 w 6884912"/>
              <a:gd name="connsiteY55" fmla="*/ 307887 h 1161397"/>
              <a:gd name="connsiteX56" fmla="*/ 3227953 w 6884912"/>
              <a:gd name="connsiteY56" fmla="*/ 297650 h 1161397"/>
              <a:gd name="connsiteX57" fmla="*/ 3510042 w 6884912"/>
              <a:gd name="connsiteY57" fmla="*/ 311820 h 1161397"/>
              <a:gd name="connsiteX58" fmla="*/ 3626773 w 6884912"/>
              <a:gd name="connsiteY58" fmla="*/ 290452 h 1161397"/>
              <a:gd name="connsiteX59" fmla="*/ 3666217 w 6884912"/>
              <a:gd name="connsiteY59" fmla="*/ 273255 h 1161397"/>
              <a:gd name="connsiteX60" fmla="*/ 3732427 w 6884912"/>
              <a:gd name="connsiteY60" fmla="*/ 245039 h 1161397"/>
              <a:gd name="connsiteX61" fmla="*/ 3777022 w 6884912"/>
              <a:gd name="connsiteY61" fmla="*/ 200276 h 1161397"/>
              <a:gd name="connsiteX62" fmla="*/ 3791246 w 6884912"/>
              <a:gd name="connsiteY62" fmla="*/ 189996 h 1161397"/>
              <a:gd name="connsiteX63" fmla="*/ 3819864 w 6884912"/>
              <a:gd name="connsiteY63" fmla="*/ 194605 h 1161397"/>
              <a:gd name="connsiteX64" fmla="*/ 3830398 w 6884912"/>
              <a:gd name="connsiteY64" fmla="*/ 188383 h 1161397"/>
              <a:gd name="connsiteX65" fmla="*/ 3834360 w 6884912"/>
              <a:gd name="connsiteY65" fmla="*/ 188992 h 1161397"/>
              <a:gd name="connsiteX66" fmla="*/ 3843715 w 6884912"/>
              <a:gd name="connsiteY66" fmla="*/ 188752 h 1161397"/>
              <a:gd name="connsiteX67" fmla="*/ 3842609 w 6884912"/>
              <a:gd name="connsiteY67" fmla="*/ 197386 h 1161397"/>
              <a:gd name="connsiteX68" fmla="*/ 3853961 w 6884912"/>
              <a:gd name="connsiteY68" fmla="*/ 213380 h 1161397"/>
              <a:gd name="connsiteX69" fmla="*/ 3907640 w 6884912"/>
              <a:gd name="connsiteY69" fmla="*/ 207568 h 1161397"/>
              <a:gd name="connsiteX70" fmla="*/ 3910449 w 6884912"/>
              <a:gd name="connsiteY70" fmla="*/ 197808 h 1161397"/>
              <a:gd name="connsiteX71" fmla="*/ 3917197 w 6884912"/>
              <a:gd name="connsiteY71" fmla="*/ 196121 h 1161397"/>
              <a:gd name="connsiteX72" fmla="*/ 3922400 w 6884912"/>
              <a:gd name="connsiteY72" fmla="*/ 205056 h 1161397"/>
              <a:gd name="connsiteX73" fmla="*/ 4013061 w 6884912"/>
              <a:gd name="connsiteY73" fmla="*/ 224874 h 1161397"/>
              <a:gd name="connsiteX74" fmla="*/ 4220717 w 6884912"/>
              <a:gd name="connsiteY74" fmla="*/ 192946 h 1161397"/>
              <a:gd name="connsiteX75" fmla="*/ 4228802 w 6884912"/>
              <a:gd name="connsiteY75" fmla="*/ 201468 h 1161397"/>
              <a:gd name="connsiteX76" fmla="*/ 4289361 w 6884912"/>
              <a:gd name="connsiteY76" fmla="*/ 196642 h 1161397"/>
              <a:gd name="connsiteX77" fmla="*/ 4498913 w 6884912"/>
              <a:gd name="connsiteY77" fmla="*/ 118915 h 1161397"/>
              <a:gd name="connsiteX78" fmla="*/ 4617330 w 6884912"/>
              <a:gd name="connsiteY78" fmla="*/ 111163 h 1161397"/>
              <a:gd name="connsiteX79" fmla="*/ 4659778 w 6884912"/>
              <a:gd name="connsiteY79" fmla="*/ 118219 h 1161397"/>
              <a:gd name="connsiteX80" fmla="*/ 4730870 w 6884912"/>
              <a:gd name="connsiteY80" fmla="*/ 129432 h 1161397"/>
              <a:gd name="connsiteX81" fmla="*/ 4844073 w 6884912"/>
              <a:gd name="connsiteY81" fmla="*/ 161768 h 1161397"/>
              <a:gd name="connsiteX82" fmla="*/ 4856454 w 6884912"/>
              <a:gd name="connsiteY82" fmla="*/ 130488 h 1161397"/>
              <a:gd name="connsiteX83" fmla="*/ 4920038 w 6884912"/>
              <a:gd name="connsiteY83" fmla="*/ 140418 h 1161397"/>
              <a:gd name="connsiteX84" fmla="*/ 5016639 w 6884912"/>
              <a:gd name="connsiteY84" fmla="*/ 158905 h 1161397"/>
              <a:gd name="connsiteX85" fmla="*/ 5072009 w 6884912"/>
              <a:gd name="connsiteY85" fmla="*/ 161502 h 1161397"/>
              <a:gd name="connsiteX86" fmla="*/ 5223626 w 6884912"/>
              <a:gd name="connsiteY86" fmla="*/ 177356 h 1161397"/>
              <a:gd name="connsiteX87" fmla="*/ 5375773 w 6884912"/>
              <a:gd name="connsiteY87" fmla="*/ 199913 h 1161397"/>
              <a:gd name="connsiteX88" fmla="*/ 5467502 w 6884912"/>
              <a:gd name="connsiteY88" fmla="*/ 250963 h 1161397"/>
              <a:gd name="connsiteX89" fmla="*/ 5592395 w 6884912"/>
              <a:gd name="connsiteY89" fmla="*/ 265434 h 1161397"/>
              <a:gd name="connsiteX90" fmla="*/ 5613532 w 6884912"/>
              <a:gd name="connsiteY90" fmla="*/ 273379 h 1161397"/>
              <a:gd name="connsiteX91" fmla="*/ 5642173 w 6884912"/>
              <a:gd name="connsiteY91" fmla="*/ 266904 h 1161397"/>
              <a:gd name="connsiteX92" fmla="*/ 5756910 w 6884912"/>
              <a:gd name="connsiteY92" fmla="*/ 239211 h 1161397"/>
              <a:gd name="connsiteX93" fmla="*/ 5846667 w 6884912"/>
              <a:gd name="connsiteY93" fmla="*/ 201786 h 1161397"/>
              <a:gd name="connsiteX94" fmla="*/ 5960732 w 6884912"/>
              <a:gd name="connsiteY94" fmla="*/ 220708 h 1161397"/>
              <a:gd name="connsiteX95" fmla="*/ 6029542 w 6884912"/>
              <a:gd name="connsiteY95" fmla="*/ 210339 h 1161397"/>
              <a:gd name="connsiteX96" fmla="*/ 6141123 w 6884912"/>
              <a:gd name="connsiteY96" fmla="*/ 159923 h 1161397"/>
              <a:gd name="connsiteX97" fmla="*/ 6290640 w 6884912"/>
              <a:gd name="connsiteY97" fmla="*/ 167441 h 1161397"/>
              <a:gd name="connsiteX98" fmla="*/ 6322806 w 6884912"/>
              <a:gd name="connsiteY98" fmla="*/ 213293 h 1161397"/>
              <a:gd name="connsiteX99" fmla="*/ 6380420 w 6884912"/>
              <a:gd name="connsiteY99" fmla="*/ 173195 h 1161397"/>
              <a:gd name="connsiteX100" fmla="*/ 6507891 w 6884912"/>
              <a:gd name="connsiteY100" fmla="*/ 118474 h 1161397"/>
              <a:gd name="connsiteX101" fmla="*/ 6571807 w 6884912"/>
              <a:gd name="connsiteY101" fmla="*/ 98636 h 1161397"/>
              <a:gd name="connsiteX102" fmla="*/ 6671880 w 6884912"/>
              <a:gd name="connsiteY102" fmla="*/ 82931 h 1161397"/>
              <a:gd name="connsiteX103" fmla="*/ 6702266 w 6884912"/>
              <a:gd name="connsiteY103" fmla="*/ 75470 h 1161397"/>
              <a:gd name="connsiteX104" fmla="*/ 6845802 w 6884912"/>
              <a:gd name="connsiteY104" fmla="*/ 24496 h 1161397"/>
              <a:gd name="connsiteX105" fmla="*/ 6884912 w 6884912"/>
              <a:gd name="connsiteY105"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213420 w 6884912"/>
              <a:gd name="connsiteY5" fmla="*/ 1056868 h 1161397"/>
              <a:gd name="connsiteX6" fmla="*/ 454970 w 6884912"/>
              <a:gd name="connsiteY6" fmla="*/ 1023343 h 1161397"/>
              <a:gd name="connsiteX7" fmla="*/ 601644 w 6884912"/>
              <a:gd name="connsiteY7" fmla="*/ 1003997 h 1161397"/>
              <a:gd name="connsiteX8" fmla="*/ 651408 w 6884912"/>
              <a:gd name="connsiteY8" fmla="*/ 984938 h 1161397"/>
              <a:gd name="connsiteX9" fmla="*/ 673197 w 6884912"/>
              <a:gd name="connsiteY9" fmla="*/ 1010060 h 1161397"/>
              <a:gd name="connsiteX10" fmla="*/ 723108 w 6884912"/>
              <a:gd name="connsiteY10" fmla="*/ 980081 h 1161397"/>
              <a:gd name="connsiteX11" fmla="*/ 797699 w 6884912"/>
              <a:gd name="connsiteY11" fmla="*/ 931362 h 1161397"/>
              <a:gd name="connsiteX12" fmla="*/ 843359 w 6884912"/>
              <a:gd name="connsiteY12" fmla="*/ 910894 h 1161397"/>
              <a:gd name="connsiteX13" fmla="*/ 965215 w 6884912"/>
              <a:gd name="connsiteY13" fmla="*/ 846701 h 1161397"/>
              <a:gd name="connsiteX14" fmla="*/ 1085080 w 6884912"/>
              <a:gd name="connsiteY14" fmla="*/ 776086 h 1161397"/>
              <a:gd name="connsiteX15" fmla="*/ 1131224 w 6884912"/>
              <a:gd name="connsiteY15" fmla="*/ 706160 h 1161397"/>
              <a:gd name="connsiteX16" fmla="*/ 1138051 w 6884912"/>
              <a:gd name="connsiteY16" fmla="*/ 702034 h 1161397"/>
              <a:gd name="connsiteX17" fmla="*/ 1158800 w 6884912"/>
              <a:gd name="connsiteY17" fmla="*/ 700004 h 1161397"/>
              <a:gd name="connsiteX18" fmla="*/ 1166947 w 6884912"/>
              <a:gd name="connsiteY18" fmla="*/ 700762 h 1161397"/>
              <a:gd name="connsiteX19" fmla="*/ 1178135 w 6884912"/>
              <a:gd name="connsiteY19" fmla="*/ 698631 h 1161397"/>
              <a:gd name="connsiteX20" fmla="*/ 1178301 w 6884912"/>
              <a:gd name="connsiteY20" fmla="*/ 698094 h 1161397"/>
              <a:gd name="connsiteX21" fmla="*/ 1188995 w 6884912"/>
              <a:gd name="connsiteY21" fmla="*/ 697048 h 1161397"/>
              <a:gd name="connsiteX22" fmla="*/ 1242716 w 6884912"/>
              <a:gd name="connsiteY22" fmla="*/ 698052 h 1161397"/>
              <a:gd name="connsiteX23" fmla="*/ 1299977 w 6884912"/>
              <a:gd name="connsiteY23" fmla="*/ 639196 h 1161397"/>
              <a:gd name="connsiteX24" fmla="*/ 1326190 w 6884912"/>
              <a:gd name="connsiteY24" fmla="*/ 625955 h 1161397"/>
              <a:gd name="connsiteX25" fmla="*/ 1339600 w 6884912"/>
              <a:gd name="connsiteY25" fmla="*/ 616295 h 1161397"/>
              <a:gd name="connsiteX26" fmla="*/ 1340054 w 6884912"/>
              <a:gd name="connsiteY26" fmla="*/ 614022 h 1161397"/>
              <a:gd name="connsiteX27" fmla="*/ 1391606 w 6884912"/>
              <a:gd name="connsiteY27" fmla="*/ 615229 h 1161397"/>
              <a:gd name="connsiteX28" fmla="*/ 1397565 w 6884912"/>
              <a:gd name="connsiteY28" fmla="*/ 611490 h 1161397"/>
              <a:gd name="connsiteX29" fmla="*/ 1432302 w 6884912"/>
              <a:gd name="connsiteY29" fmla="*/ 617267 h 1161397"/>
              <a:gd name="connsiteX30" fmla="*/ 1449644 w 6884912"/>
              <a:gd name="connsiteY30" fmla="*/ 617591 h 1161397"/>
              <a:gd name="connsiteX31" fmla="*/ 1455793 w 6884912"/>
              <a:gd name="connsiteY31" fmla="*/ 623174 h 1161397"/>
              <a:gd name="connsiteX32" fmla="*/ 1480758 w 6884912"/>
              <a:gd name="connsiteY32" fmla="*/ 620863 h 1161397"/>
              <a:gd name="connsiteX33" fmla="*/ 1483154 w 6884912"/>
              <a:gd name="connsiteY33" fmla="*/ 618527 h 1161397"/>
              <a:gd name="connsiteX34" fmla="*/ 1505495 w 6884912"/>
              <a:gd name="connsiteY34" fmla="*/ 624325 h 1161397"/>
              <a:gd name="connsiteX35" fmla="*/ 1526340 w 6884912"/>
              <a:gd name="connsiteY35" fmla="*/ 638496 h 1161397"/>
              <a:gd name="connsiteX36" fmla="*/ 1731986 w 6884912"/>
              <a:gd name="connsiteY36" fmla="*/ 589682 h 1161397"/>
              <a:gd name="connsiteX37" fmla="*/ 1927935 w 6884912"/>
              <a:gd name="connsiteY37" fmla="*/ 628540 h 1161397"/>
              <a:gd name="connsiteX38" fmla="*/ 2039075 w 6884912"/>
              <a:gd name="connsiteY38" fmla="*/ 599964 h 1161397"/>
              <a:gd name="connsiteX39" fmla="*/ 2066980 w 6884912"/>
              <a:gd name="connsiteY39" fmla="*/ 550413 h 1161397"/>
              <a:gd name="connsiteX40" fmla="*/ 2352236 w 6884912"/>
              <a:gd name="connsiteY40" fmla="*/ 519602 h 1161397"/>
              <a:gd name="connsiteX41" fmla="*/ 2420791 w 6884912"/>
              <a:gd name="connsiteY41" fmla="*/ 492826 h 1161397"/>
              <a:gd name="connsiteX42" fmla="*/ 2489932 w 6884912"/>
              <a:gd name="connsiteY42" fmla="*/ 507864 h 1161397"/>
              <a:gd name="connsiteX43" fmla="*/ 2512917 w 6884912"/>
              <a:gd name="connsiteY43" fmla="*/ 489127 h 1161397"/>
              <a:gd name="connsiteX44" fmla="*/ 2516783 w 6884912"/>
              <a:gd name="connsiteY44" fmla="*/ 485473 h 1161397"/>
              <a:gd name="connsiteX45" fmla="*/ 2534360 w 6884912"/>
              <a:gd name="connsiteY45" fmla="*/ 480064 h 1161397"/>
              <a:gd name="connsiteX46" fmla="*/ 2536691 w 6884912"/>
              <a:gd name="connsiteY46" fmla="*/ 467018 h 1161397"/>
              <a:gd name="connsiteX47" fmla="*/ 2561265 w 6884912"/>
              <a:gd name="connsiteY47" fmla="*/ 450623 h 1161397"/>
              <a:gd name="connsiteX48" fmla="*/ 2594349 w 6884912"/>
              <a:gd name="connsiteY48" fmla="*/ 443884 h 1161397"/>
              <a:gd name="connsiteX49" fmla="*/ 2754324 w 6884912"/>
              <a:gd name="connsiteY49" fmla="*/ 424766 h 1161397"/>
              <a:gd name="connsiteX50" fmla="*/ 2848470 w 6884912"/>
              <a:gd name="connsiteY50" fmla="*/ 405966 h 1161397"/>
              <a:gd name="connsiteX51" fmla="*/ 2881772 w 6884912"/>
              <a:gd name="connsiteY51" fmla="*/ 387260 h 1161397"/>
              <a:gd name="connsiteX52" fmla="*/ 2929932 w 6884912"/>
              <a:gd name="connsiteY52" fmla="*/ 368912 h 1161397"/>
              <a:gd name="connsiteX53" fmla="*/ 3013020 w 6884912"/>
              <a:gd name="connsiteY53" fmla="*/ 327578 h 1161397"/>
              <a:gd name="connsiteX54" fmla="*/ 3222191 w 6884912"/>
              <a:gd name="connsiteY54" fmla="*/ 307887 h 1161397"/>
              <a:gd name="connsiteX55" fmla="*/ 3227953 w 6884912"/>
              <a:gd name="connsiteY55" fmla="*/ 297650 h 1161397"/>
              <a:gd name="connsiteX56" fmla="*/ 3510042 w 6884912"/>
              <a:gd name="connsiteY56" fmla="*/ 311820 h 1161397"/>
              <a:gd name="connsiteX57" fmla="*/ 3626773 w 6884912"/>
              <a:gd name="connsiteY57" fmla="*/ 290452 h 1161397"/>
              <a:gd name="connsiteX58" fmla="*/ 3666217 w 6884912"/>
              <a:gd name="connsiteY58" fmla="*/ 273255 h 1161397"/>
              <a:gd name="connsiteX59" fmla="*/ 3732427 w 6884912"/>
              <a:gd name="connsiteY59" fmla="*/ 245039 h 1161397"/>
              <a:gd name="connsiteX60" fmla="*/ 3777022 w 6884912"/>
              <a:gd name="connsiteY60" fmla="*/ 200276 h 1161397"/>
              <a:gd name="connsiteX61" fmla="*/ 3791246 w 6884912"/>
              <a:gd name="connsiteY61" fmla="*/ 189996 h 1161397"/>
              <a:gd name="connsiteX62" fmla="*/ 3819864 w 6884912"/>
              <a:gd name="connsiteY62" fmla="*/ 194605 h 1161397"/>
              <a:gd name="connsiteX63" fmla="*/ 3830398 w 6884912"/>
              <a:gd name="connsiteY63" fmla="*/ 188383 h 1161397"/>
              <a:gd name="connsiteX64" fmla="*/ 3834360 w 6884912"/>
              <a:gd name="connsiteY64" fmla="*/ 188992 h 1161397"/>
              <a:gd name="connsiteX65" fmla="*/ 3843715 w 6884912"/>
              <a:gd name="connsiteY65" fmla="*/ 188752 h 1161397"/>
              <a:gd name="connsiteX66" fmla="*/ 3842609 w 6884912"/>
              <a:gd name="connsiteY66" fmla="*/ 197386 h 1161397"/>
              <a:gd name="connsiteX67" fmla="*/ 3853961 w 6884912"/>
              <a:gd name="connsiteY67" fmla="*/ 213380 h 1161397"/>
              <a:gd name="connsiteX68" fmla="*/ 3907640 w 6884912"/>
              <a:gd name="connsiteY68" fmla="*/ 207568 h 1161397"/>
              <a:gd name="connsiteX69" fmla="*/ 3910449 w 6884912"/>
              <a:gd name="connsiteY69" fmla="*/ 197808 h 1161397"/>
              <a:gd name="connsiteX70" fmla="*/ 3917197 w 6884912"/>
              <a:gd name="connsiteY70" fmla="*/ 196121 h 1161397"/>
              <a:gd name="connsiteX71" fmla="*/ 3922400 w 6884912"/>
              <a:gd name="connsiteY71" fmla="*/ 205056 h 1161397"/>
              <a:gd name="connsiteX72" fmla="*/ 4013061 w 6884912"/>
              <a:gd name="connsiteY72" fmla="*/ 224874 h 1161397"/>
              <a:gd name="connsiteX73" fmla="*/ 4220717 w 6884912"/>
              <a:gd name="connsiteY73" fmla="*/ 192946 h 1161397"/>
              <a:gd name="connsiteX74" fmla="*/ 4228802 w 6884912"/>
              <a:gd name="connsiteY74" fmla="*/ 201468 h 1161397"/>
              <a:gd name="connsiteX75" fmla="*/ 4289361 w 6884912"/>
              <a:gd name="connsiteY75" fmla="*/ 196642 h 1161397"/>
              <a:gd name="connsiteX76" fmla="*/ 4498913 w 6884912"/>
              <a:gd name="connsiteY76" fmla="*/ 118915 h 1161397"/>
              <a:gd name="connsiteX77" fmla="*/ 4617330 w 6884912"/>
              <a:gd name="connsiteY77" fmla="*/ 111163 h 1161397"/>
              <a:gd name="connsiteX78" fmla="*/ 4659778 w 6884912"/>
              <a:gd name="connsiteY78" fmla="*/ 118219 h 1161397"/>
              <a:gd name="connsiteX79" fmla="*/ 4730870 w 6884912"/>
              <a:gd name="connsiteY79" fmla="*/ 129432 h 1161397"/>
              <a:gd name="connsiteX80" fmla="*/ 4844073 w 6884912"/>
              <a:gd name="connsiteY80" fmla="*/ 161768 h 1161397"/>
              <a:gd name="connsiteX81" fmla="*/ 4856454 w 6884912"/>
              <a:gd name="connsiteY81" fmla="*/ 130488 h 1161397"/>
              <a:gd name="connsiteX82" fmla="*/ 4920038 w 6884912"/>
              <a:gd name="connsiteY82" fmla="*/ 140418 h 1161397"/>
              <a:gd name="connsiteX83" fmla="*/ 5016639 w 6884912"/>
              <a:gd name="connsiteY83" fmla="*/ 158905 h 1161397"/>
              <a:gd name="connsiteX84" fmla="*/ 5072009 w 6884912"/>
              <a:gd name="connsiteY84" fmla="*/ 161502 h 1161397"/>
              <a:gd name="connsiteX85" fmla="*/ 5223626 w 6884912"/>
              <a:gd name="connsiteY85" fmla="*/ 177356 h 1161397"/>
              <a:gd name="connsiteX86" fmla="*/ 5375773 w 6884912"/>
              <a:gd name="connsiteY86" fmla="*/ 199913 h 1161397"/>
              <a:gd name="connsiteX87" fmla="*/ 5467502 w 6884912"/>
              <a:gd name="connsiteY87" fmla="*/ 250963 h 1161397"/>
              <a:gd name="connsiteX88" fmla="*/ 5592395 w 6884912"/>
              <a:gd name="connsiteY88" fmla="*/ 265434 h 1161397"/>
              <a:gd name="connsiteX89" fmla="*/ 5613532 w 6884912"/>
              <a:gd name="connsiteY89" fmla="*/ 273379 h 1161397"/>
              <a:gd name="connsiteX90" fmla="*/ 5642173 w 6884912"/>
              <a:gd name="connsiteY90" fmla="*/ 266904 h 1161397"/>
              <a:gd name="connsiteX91" fmla="*/ 5756910 w 6884912"/>
              <a:gd name="connsiteY91" fmla="*/ 239211 h 1161397"/>
              <a:gd name="connsiteX92" fmla="*/ 5846667 w 6884912"/>
              <a:gd name="connsiteY92" fmla="*/ 201786 h 1161397"/>
              <a:gd name="connsiteX93" fmla="*/ 5960732 w 6884912"/>
              <a:gd name="connsiteY93" fmla="*/ 220708 h 1161397"/>
              <a:gd name="connsiteX94" fmla="*/ 6029542 w 6884912"/>
              <a:gd name="connsiteY94" fmla="*/ 210339 h 1161397"/>
              <a:gd name="connsiteX95" fmla="*/ 6141123 w 6884912"/>
              <a:gd name="connsiteY95" fmla="*/ 159923 h 1161397"/>
              <a:gd name="connsiteX96" fmla="*/ 6290640 w 6884912"/>
              <a:gd name="connsiteY96" fmla="*/ 167441 h 1161397"/>
              <a:gd name="connsiteX97" fmla="*/ 6322806 w 6884912"/>
              <a:gd name="connsiteY97" fmla="*/ 213293 h 1161397"/>
              <a:gd name="connsiteX98" fmla="*/ 6380420 w 6884912"/>
              <a:gd name="connsiteY98" fmla="*/ 173195 h 1161397"/>
              <a:gd name="connsiteX99" fmla="*/ 6507891 w 6884912"/>
              <a:gd name="connsiteY99" fmla="*/ 118474 h 1161397"/>
              <a:gd name="connsiteX100" fmla="*/ 6571807 w 6884912"/>
              <a:gd name="connsiteY100" fmla="*/ 98636 h 1161397"/>
              <a:gd name="connsiteX101" fmla="*/ 6671880 w 6884912"/>
              <a:gd name="connsiteY101" fmla="*/ 82931 h 1161397"/>
              <a:gd name="connsiteX102" fmla="*/ 6702266 w 6884912"/>
              <a:gd name="connsiteY102" fmla="*/ 75470 h 1161397"/>
              <a:gd name="connsiteX103" fmla="*/ 6845802 w 6884912"/>
              <a:gd name="connsiteY103" fmla="*/ 24496 h 1161397"/>
              <a:gd name="connsiteX104" fmla="*/ 6884912 w 6884912"/>
              <a:gd name="connsiteY104"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11320 h 1161397"/>
              <a:gd name="connsiteX5" fmla="*/ 213420 w 6884912"/>
              <a:gd name="connsiteY5" fmla="*/ 1056868 h 1161397"/>
              <a:gd name="connsiteX6" fmla="*/ 454970 w 6884912"/>
              <a:gd name="connsiteY6" fmla="*/ 1023343 h 1161397"/>
              <a:gd name="connsiteX7" fmla="*/ 601644 w 6884912"/>
              <a:gd name="connsiteY7" fmla="*/ 1003997 h 1161397"/>
              <a:gd name="connsiteX8" fmla="*/ 651408 w 6884912"/>
              <a:gd name="connsiteY8" fmla="*/ 984938 h 1161397"/>
              <a:gd name="connsiteX9" fmla="*/ 673197 w 6884912"/>
              <a:gd name="connsiteY9" fmla="*/ 1010060 h 1161397"/>
              <a:gd name="connsiteX10" fmla="*/ 723108 w 6884912"/>
              <a:gd name="connsiteY10" fmla="*/ 980081 h 1161397"/>
              <a:gd name="connsiteX11" fmla="*/ 797699 w 6884912"/>
              <a:gd name="connsiteY11" fmla="*/ 931362 h 1161397"/>
              <a:gd name="connsiteX12" fmla="*/ 843359 w 6884912"/>
              <a:gd name="connsiteY12" fmla="*/ 910894 h 1161397"/>
              <a:gd name="connsiteX13" fmla="*/ 965215 w 6884912"/>
              <a:gd name="connsiteY13" fmla="*/ 846701 h 1161397"/>
              <a:gd name="connsiteX14" fmla="*/ 1085080 w 6884912"/>
              <a:gd name="connsiteY14" fmla="*/ 776086 h 1161397"/>
              <a:gd name="connsiteX15" fmla="*/ 1131224 w 6884912"/>
              <a:gd name="connsiteY15" fmla="*/ 706160 h 1161397"/>
              <a:gd name="connsiteX16" fmla="*/ 1138051 w 6884912"/>
              <a:gd name="connsiteY16" fmla="*/ 702034 h 1161397"/>
              <a:gd name="connsiteX17" fmla="*/ 1158800 w 6884912"/>
              <a:gd name="connsiteY17" fmla="*/ 700004 h 1161397"/>
              <a:gd name="connsiteX18" fmla="*/ 1166947 w 6884912"/>
              <a:gd name="connsiteY18" fmla="*/ 700762 h 1161397"/>
              <a:gd name="connsiteX19" fmla="*/ 1178135 w 6884912"/>
              <a:gd name="connsiteY19" fmla="*/ 698631 h 1161397"/>
              <a:gd name="connsiteX20" fmla="*/ 1178301 w 6884912"/>
              <a:gd name="connsiteY20" fmla="*/ 698094 h 1161397"/>
              <a:gd name="connsiteX21" fmla="*/ 1188995 w 6884912"/>
              <a:gd name="connsiteY21" fmla="*/ 697048 h 1161397"/>
              <a:gd name="connsiteX22" fmla="*/ 1242716 w 6884912"/>
              <a:gd name="connsiteY22" fmla="*/ 698052 h 1161397"/>
              <a:gd name="connsiteX23" fmla="*/ 1299977 w 6884912"/>
              <a:gd name="connsiteY23" fmla="*/ 639196 h 1161397"/>
              <a:gd name="connsiteX24" fmla="*/ 1326190 w 6884912"/>
              <a:gd name="connsiteY24" fmla="*/ 625955 h 1161397"/>
              <a:gd name="connsiteX25" fmla="*/ 1339600 w 6884912"/>
              <a:gd name="connsiteY25" fmla="*/ 616295 h 1161397"/>
              <a:gd name="connsiteX26" fmla="*/ 1340054 w 6884912"/>
              <a:gd name="connsiteY26" fmla="*/ 614022 h 1161397"/>
              <a:gd name="connsiteX27" fmla="*/ 1391606 w 6884912"/>
              <a:gd name="connsiteY27" fmla="*/ 615229 h 1161397"/>
              <a:gd name="connsiteX28" fmla="*/ 1397565 w 6884912"/>
              <a:gd name="connsiteY28" fmla="*/ 611490 h 1161397"/>
              <a:gd name="connsiteX29" fmla="*/ 1432302 w 6884912"/>
              <a:gd name="connsiteY29" fmla="*/ 617267 h 1161397"/>
              <a:gd name="connsiteX30" fmla="*/ 1449644 w 6884912"/>
              <a:gd name="connsiteY30" fmla="*/ 617591 h 1161397"/>
              <a:gd name="connsiteX31" fmla="*/ 1455793 w 6884912"/>
              <a:gd name="connsiteY31" fmla="*/ 623174 h 1161397"/>
              <a:gd name="connsiteX32" fmla="*/ 1480758 w 6884912"/>
              <a:gd name="connsiteY32" fmla="*/ 620863 h 1161397"/>
              <a:gd name="connsiteX33" fmla="*/ 1483154 w 6884912"/>
              <a:gd name="connsiteY33" fmla="*/ 618527 h 1161397"/>
              <a:gd name="connsiteX34" fmla="*/ 1505495 w 6884912"/>
              <a:gd name="connsiteY34" fmla="*/ 624325 h 1161397"/>
              <a:gd name="connsiteX35" fmla="*/ 1526340 w 6884912"/>
              <a:gd name="connsiteY35" fmla="*/ 638496 h 1161397"/>
              <a:gd name="connsiteX36" fmla="*/ 1731986 w 6884912"/>
              <a:gd name="connsiteY36" fmla="*/ 589682 h 1161397"/>
              <a:gd name="connsiteX37" fmla="*/ 1927935 w 6884912"/>
              <a:gd name="connsiteY37" fmla="*/ 628540 h 1161397"/>
              <a:gd name="connsiteX38" fmla="*/ 2039075 w 6884912"/>
              <a:gd name="connsiteY38" fmla="*/ 599964 h 1161397"/>
              <a:gd name="connsiteX39" fmla="*/ 2066980 w 6884912"/>
              <a:gd name="connsiteY39" fmla="*/ 550413 h 1161397"/>
              <a:gd name="connsiteX40" fmla="*/ 2352236 w 6884912"/>
              <a:gd name="connsiteY40" fmla="*/ 519602 h 1161397"/>
              <a:gd name="connsiteX41" fmla="*/ 2420791 w 6884912"/>
              <a:gd name="connsiteY41" fmla="*/ 492826 h 1161397"/>
              <a:gd name="connsiteX42" fmla="*/ 2489932 w 6884912"/>
              <a:gd name="connsiteY42" fmla="*/ 507864 h 1161397"/>
              <a:gd name="connsiteX43" fmla="*/ 2512917 w 6884912"/>
              <a:gd name="connsiteY43" fmla="*/ 489127 h 1161397"/>
              <a:gd name="connsiteX44" fmla="*/ 2516783 w 6884912"/>
              <a:gd name="connsiteY44" fmla="*/ 485473 h 1161397"/>
              <a:gd name="connsiteX45" fmla="*/ 2534360 w 6884912"/>
              <a:gd name="connsiteY45" fmla="*/ 480064 h 1161397"/>
              <a:gd name="connsiteX46" fmla="*/ 2536691 w 6884912"/>
              <a:gd name="connsiteY46" fmla="*/ 467018 h 1161397"/>
              <a:gd name="connsiteX47" fmla="*/ 2561265 w 6884912"/>
              <a:gd name="connsiteY47" fmla="*/ 450623 h 1161397"/>
              <a:gd name="connsiteX48" fmla="*/ 2594349 w 6884912"/>
              <a:gd name="connsiteY48" fmla="*/ 443884 h 1161397"/>
              <a:gd name="connsiteX49" fmla="*/ 2754324 w 6884912"/>
              <a:gd name="connsiteY49" fmla="*/ 424766 h 1161397"/>
              <a:gd name="connsiteX50" fmla="*/ 2848470 w 6884912"/>
              <a:gd name="connsiteY50" fmla="*/ 405966 h 1161397"/>
              <a:gd name="connsiteX51" fmla="*/ 2881772 w 6884912"/>
              <a:gd name="connsiteY51" fmla="*/ 387260 h 1161397"/>
              <a:gd name="connsiteX52" fmla="*/ 2929932 w 6884912"/>
              <a:gd name="connsiteY52" fmla="*/ 368912 h 1161397"/>
              <a:gd name="connsiteX53" fmla="*/ 3013020 w 6884912"/>
              <a:gd name="connsiteY53" fmla="*/ 327578 h 1161397"/>
              <a:gd name="connsiteX54" fmla="*/ 3222191 w 6884912"/>
              <a:gd name="connsiteY54" fmla="*/ 307887 h 1161397"/>
              <a:gd name="connsiteX55" fmla="*/ 3227953 w 6884912"/>
              <a:gd name="connsiteY55" fmla="*/ 297650 h 1161397"/>
              <a:gd name="connsiteX56" fmla="*/ 3510042 w 6884912"/>
              <a:gd name="connsiteY56" fmla="*/ 311820 h 1161397"/>
              <a:gd name="connsiteX57" fmla="*/ 3626773 w 6884912"/>
              <a:gd name="connsiteY57" fmla="*/ 290452 h 1161397"/>
              <a:gd name="connsiteX58" fmla="*/ 3666217 w 6884912"/>
              <a:gd name="connsiteY58" fmla="*/ 273255 h 1161397"/>
              <a:gd name="connsiteX59" fmla="*/ 3732427 w 6884912"/>
              <a:gd name="connsiteY59" fmla="*/ 245039 h 1161397"/>
              <a:gd name="connsiteX60" fmla="*/ 3777022 w 6884912"/>
              <a:gd name="connsiteY60" fmla="*/ 200276 h 1161397"/>
              <a:gd name="connsiteX61" fmla="*/ 3791246 w 6884912"/>
              <a:gd name="connsiteY61" fmla="*/ 189996 h 1161397"/>
              <a:gd name="connsiteX62" fmla="*/ 3819864 w 6884912"/>
              <a:gd name="connsiteY62" fmla="*/ 194605 h 1161397"/>
              <a:gd name="connsiteX63" fmla="*/ 3830398 w 6884912"/>
              <a:gd name="connsiteY63" fmla="*/ 188383 h 1161397"/>
              <a:gd name="connsiteX64" fmla="*/ 3834360 w 6884912"/>
              <a:gd name="connsiteY64" fmla="*/ 188992 h 1161397"/>
              <a:gd name="connsiteX65" fmla="*/ 3843715 w 6884912"/>
              <a:gd name="connsiteY65" fmla="*/ 188752 h 1161397"/>
              <a:gd name="connsiteX66" fmla="*/ 3842609 w 6884912"/>
              <a:gd name="connsiteY66" fmla="*/ 197386 h 1161397"/>
              <a:gd name="connsiteX67" fmla="*/ 3853961 w 6884912"/>
              <a:gd name="connsiteY67" fmla="*/ 213380 h 1161397"/>
              <a:gd name="connsiteX68" fmla="*/ 3907640 w 6884912"/>
              <a:gd name="connsiteY68" fmla="*/ 207568 h 1161397"/>
              <a:gd name="connsiteX69" fmla="*/ 3910449 w 6884912"/>
              <a:gd name="connsiteY69" fmla="*/ 197808 h 1161397"/>
              <a:gd name="connsiteX70" fmla="*/ 3917197 w 6884912"/>
              <a:gd name="connsiteY70" fmla="*/ 196121 h 1161397"/>
              <a:gd name="connsiteX71" fmla="*/ 3922400 w 6884912"/>
              <a:gd name="connsiteY71" fmla="*/ 205056 h 1161397"/>
              <a:gd name="connsiteX72" fmla="*/ 4013061 w 6884912"/>
              <a:gd name="connsiteY72" fmla="*/ 224874 h 1161397"/>
              <a:gd name="connsiteX73" fmla="*/ 4220717 w 6884912"/>
              <a:gd name="connsiteY73" fmla="*/ 192946 h 1161397"/>
              <a:gd name="connsiteX74" fmla="*/ 4228802 w 6884912"/>
              <a:gd name="connsiteY74" fmla="*/ 201468 h 1161397"/>
              <a:gd name="connsiteX75" fmla="*/ 4289361 w 6884912"/>
              <a:gd name="connsiteY75" fmla="*/ 196642 h 1161397"/>
              <a:gd name="connsiteX76" fmla="*/ 4498913 w 6884912"/>
              <a:gd name="connsiteY76" fmla="*/ 118915 h 1161397"/>
              <a:gd name="connsiteX77" fmla="*/ 4617330 w 6884912"/>
              <a:gd name="connsiteY77" fmla="*/ 111163 h 1161397"/>
              <a:gd name="connsiteX78" fmla="*/ 4659778 w 6884912"/>
              <a:gd name="connsiteY78" fmla="*/ 118219 h 1161397"/>
              <a:gd name="connsiteX79" fmla="*/ 4730870 w 6884912"/>
              <a:gd name="connsiteY79" fmla="*/ 129432 h 1161397"/>
              <a:gd name="connsiteX80" fmla="*/ 4844073 w 6884912"/>
              <a:gd name="connsiteY80" fmla="*/ 161768 h 1161397"/>
              <a:gd name="connsiteX81" fmla="*/ 4856454 w 6884912"/>
              <a:gd name="connsiteY81" fmla="*/ 130488 h 1161397"/>
              <a:gd name="connsiteX82" fmla="*/ 4920038 w 6884912"/>
              <a:gd name="connsiteY82" fmla="*/ 140418 h 1161397"/>
              <a:gd name="connsiteX83" fmla="*/ 5016639 w 6884912"/>
              <a:gd name="connsiteY83" fmla="*/ 158905 h 1161397"/>
              <a:gd name="connsiteX84" fmla="*/ 5072009 w 6884912"/>
              <a:gd name="connsiteY84" fmla="*/ 161502 h 1161397"/>
              <a:gd name="connsiteX85" fmla="*/ 5223626 w 6884912"/>
              <a:gd name="connsiteY85" fmla="*/ 177356 h 1161397"/>
              <a:gd name="connsiteX86" fmla="*/ 5375773 w 6884912"/>
              <a:gd name="connsiteY86" fmla="*/ 199913 h 1161397"/>
              <a:gd name="connsiteX87" fmla="*/ 5467502 w 6884912"/>
              <a:gd name="connsiteY87" fmla="*/ 250963 h 1161397"/>
              <a:gd name="connsiteX88" fmla="*/ 5592395 w 6884912"/>
              <a:gd name="connsiteY88" fmla="*/ 265434 h 1161397"/>
              <a:gd name="connsiteX89" fmla="*/ 5613532 w 6884912"/>
              <a:gd name="connsiteY89" fmla="*/ 273379 h 1161397"/>
              <a:gd name="connsiteX90" fmla="*/ 5642173 w 6884912"/>
              <a:gd name="connsiteY90" fmla="*/ 266904 h 1161397"/>
              <a:gd name="connsiteX91" fmla="*/ 5756910 w 6884912"/>
              <a:gd name="connsiteY91" fmla="*/ 239211 h 1161397"/>
              <a:gd name="connsiteX92" fmla="*/ 5846667 w 6884912"/>
              <a:gd name="connsiteY92" fmla="*/ 201786 h 1161397"/>
              <a:gd name="connsiteX93" fmla="*/ 5960732 w 6884912"/>
              <a:gd name="connsiteY93" fmla="*/ 220708 h 1161397"/>
              <a:gd name="connsiteX94" fmla="*/ 6029542 w 6884912"/>
              <a:gd name="connsiteY94" fmla="*/ 210339 h 1161397"/>
              <a:gd name="connsiteX95" fmla="*/ 6141123 w 6884912"/>
              <a:gd name="connsiteY95" fmla="*/ 159923 h 1161397"/>
              <a:gd name="connsiteX96" fmla="*/ 6290640 w 6884912"/>
              <a:gd name="connsiteY96" fmla="*/ 167441 h 1161397"/>
              <a:gd name="connsiteX97" fmla="*/ 6322806 w 6884912"/>
              <a:gd name="connsiteY97" fmla="*/ 213293 h 1161397"/>
              <a:gd name="connsiteX98" fmla="*/ 6380420 w 6884912"/>
              <a:gd name="connsiteY98" fmla="*/ 173195 h 1161397"/>
              <a:gd name="connsiteX99" fmla="*/ 6507891 w 6884912"/>
              <a:gd name="connsiteY99" fmla="*/ 118474 h 1161397"/>
              <a:gd name="connsiteX100" fmla="*/ 6571807 w 6884912"/>
              <a:gd name="connsiteY100" fmla="*/ 98636 h 1161397"/>
              <a:gd name="connsiteX101" fmla="*/ 6671880 w 6884912"/>
              <a:gd name="connsiteY101" fmla="*/ 82931 h 1161397"/>
              <a:gd name="connsiteX102" fmla="*/ 6702266 w 6884912"/>
              <a:gd name="connsiteY102" fmla="*/ 75470 h 1161397"/>
              <a:gd name="connsiteX103" fmla="*/ 6845802 w 6884912"/>
              <a:gd name="connsiteY103" fmla="*/ 24496 h 1161397"/>
              <a:gd name="connsiteX104" fmla="*/ 6884912 w 6884912"/>
              <a:gd name="connsiteY104"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11320 h 1161397"/>
              <a:gd name="connsiteX5" fmla="*/ 213420 w 6884912"/>
              <a:gd name="connsiteY5" fmla="*/ 1056868 h 1161397"/>
              <a:gd name="connsiteX6" fmla="*/ 454970 w 6884912"/>
              <a:gd name="connsiteY6" fmla="*/ 1023343 h 1161397"/>
              <a:gd name="connsiteX7" fmla="*/ 601644 w 6884912"/>
              <a:gd name="connsiteY7" fmla="*/ 1003997 h 1161397"/>
              <a:gd name="connsiteX8" fmla="*/ 651408 w 6884912"/>
              <a:gd name="connsiteY8" fmla="*/ 984938 h 1161397"/>
              <a:gd name="connsiteX9" fmla="*/ 723108 w 6884912"/>
              <a:gd name="connsiteY9" fmla="*/ 980081 h 1161397"/>
              <a:gd name="connsiteX10" fmla="*/ 797699 w 6884912"/>
              <a:gd name="connsiteY10" fmla="*/ 931362 h 1161397"/>
              <a:gd name="connsiteX11" fmla="*/ 843359 w 6884912"/>
              <a:gd name="connsiteY11" fmla="*/ 910894 h 1161397"/>
              <a:gd name="connsiteX12" fmla="*/ 965215 w 6884912"/>
              <a:gd name="connsiteY12" fmla="*/ 846701 h 1161397"/>
              <a:gd name="connsiteX13" fmla="*/ 1085080 w 6884912"/>
              <a:gd name="connsiteY13" fmla="*/ 776086 h 1161397"/>
              <a:gd name="connsiteX14" fmla="*/ 1131224 w 6884912"/>
              <a:gd name="connsiteY14" fmla="*/ 706160 h 1161397"/>
              <a:gd name="connsiteX15" fmla="*/ 1138051 w 6884912"/>
              <a:gd name="connsiteY15" fmla="*/ 702034 h 1161397"/>
              <a:gd name="connsiteX16" fmla="*/ 1158800 w 6884912"/>
              <a:gd name="connsiteY16" fmla="*/ 700004 h 1161397"/>
              <a:gd name="connsiteX17" fmla="*/ 1166947 w 6884912"/>
              <a:gd name="connsiteY17" fmla="*/ 700762 h 1161397"/>
              <a:gd name="connsiteX18" fmla="*/ 1178135 w 6884912"/>
              <a:gd name="connsiteY18" fmla="*/ 698631 h 1161397"/>
              <a:gd name="connsiteX19" fmla="*/ 1178301 w 6884912"/>
              <a:gd name="connsiteY19" fmla="*/ 698094 h 1161397"/>
              <a:gd name="connsiteX20" fmla="*/ 1188995 w 6884912"/>
              <a:gd name="connsiteY20" fmla="*/ 697048 h 1161397"/>
              <a:gd name="connsiteX21" fmla="*/ 1242716 w 6884912"/>
              <a:gd name="connsiteY21" fmla="*/ 698052 h 1161397"/>
              <a:gd name="connsiteX22" fmla="*/ 1299977 w 6884912"/>
              <a:gd name="connsiteY22" fmla="*/ 639196 h 1161397"/>
              <a:gd name="connsiteX23" fmla="*/ 1326190 w 6884912"/>
              <a:gd name="connsiteY23" fmla="*/ 625955 h 1161397"/>
              <a:gd name="connsiteX24" fmla="*/ 1339600 w 6884912"/>
              <a:gd name="connsiteY24" fmla="*/ 616295 h 1161397"/>
              <a:gd name="connsiteX25" fmla="*/ 1340054 w 6884912"/>
              <a:gd name="connsiteY25" fmla="*/ 614022 h 1161397"/>
              <a:gd name="connsiteX26" fmla="*/ 1391606 w 6884912"/>
              <a:gd name="connsiteY26" fmla="*/ 615229 h 1161397"/>
              <a:gd name="connsiteX27" fmla="*/ 1397565 w 6884912"/>
              <a:gd name="connsiteY27" fmla="*/ 611490 h 1161397"/>
              <a:gd name="connsiteX28" fmla="*/ 1432302 w 6884912"/>
              <a:gd name="connsiteY28" fmla="*/ 617267 h 1161397"/>
              <a:gd name="connsiteX29" fmla="*/ 1449644 w 6884912"/>
              <a:gd name="connsiteY29" fmla="*/ 617591 h 1161397"/>
              <a:gd name="connsiteX30" fmla="*/ 1455793 w 6884912"/>
              <a:gd name="connsiteY30" fmla="*/ 623174 h 1161397"/>
              <a:gd name="connsiteX31" fmla="*/ 1480758 w 6884912"/>
              <a:gd name="connsiteY31" fmla="*/ 620863 h 1161397"/>
              <a:gd name="connsiteX32" fmla="*/ 1483154 w 6884912"/>
              <a:gd name="connsiteY32" fmla="*/ 618527 h 1161397"/>
              <a:gd name="connsiteX33" fmla="*/ 1505495 w 6884912"/>
              <a:gd name="connsiteY33" fmla="*/ 624325 h 1161397"/>
              <a:gd name="connsiteX34" fmla="*/ 1526340 w 6884912"/>
              <a:gd name="connsiteY34" fmla="*/ 638496 h 1161397"/>
              <a:gd name="connsiteX35" fmla="*/ 1731986 w 6884912"/>
              <a:gd name="connsiteY35" fmla="*/ 589682 h 1161397"/>
              <a:gd name="connsiteX36" fmla="*/ 1927935 w 6884912"/>
              <a:gd name="connsiteY36" fmla="*/ 628540 h 1161397"/>
              <a:gd name="connsiteX37" fmla="*/ 2039075 w 6884912"/>
              <a:gd name="connsiteY37" fmla="*/ 599964 h 1161397"/>
              <a:gd name="connsiteX38" fmla="*/ 2066980 w 6884912"/>
              <a:gd name="connsiteY38" fmla="*/ 550413 h 1161397"/>
              <a:gd name="connsiteX39" fmla="*/ 2352236 w 6884912"/>
              <a:gd name="connsiteY39" fmla="*/ 519602 h 1161397"/>
              <a:gd name="connsiteX40" fmla="*/ 2420791 w 6884912"/>
              <a:gd name="connsiteY40" fmla="*/ 492826 h 1161397"/>
              <a:gd name="connsiteX41" fmla="*/ 2489932 w 6884912"/>
              <a:gd name="connsiteY41" fmla="*/ 507864 h 1161397"/>
              <a:gd name="connsiteX42" fmla="*/ 2512917 w 6884912"/>
              <a:gd name="connsiteY42" fmla="*/ 489127 h 1161397"/>
              <a:gd name="connsiteX43" fmla="*/ 2516783 w 6884912"/>
              <a:gd name="connsiteY43" fmla="*/ 485473 h 1161397"/>
              <a:gd name="connsiteX44" fmla="*/ 2534360 w 6884912"/>
              <a:gd name="connsiteY44" fmla="*/ 480064 h 1161397"/>
              <a:gd name="connsiteX45" fmla="*/ 2536691 w 6884912"/>
              <a:gd name="connsiteY45" fmla="*/ 467018 h 1161397"/>
              <a:gd name="connsiteX46" fmla="*/ 2561265 w 6884912"/>
              <a:gd name="connsiteY46" fmla="*/ 450623 h 1161397"/>
              <a:gd name="connsiteX47" fmla="*/ 2594349 w 6884912"/>
              <a:gd name="connsiteY47" fmla="*/ 443884 h 1161397"/>
              <a:gd name="connsiteX48" fmla="*/ 2754324 w 6884912"/>
              <a:gd name="connsiteY48" fmla="*/ 424766 h 1161397"/>
              <a:gd name="connsiteX49" fmla="*/ 2848470 w 6884912"/>
              <a:gd name="connsiteY49" fmla="*/ 405966 h 1161397"/>
              <a:gd name="connsiteX50" fmla="*/ 2881772 w 6884912"/>
              <a:gd name="connsiteY50" fmla="*/ 387260 h 1161397"/>
              <a:gd name="connsiteX51" fmla="*/ 2929932 w 6884912"/>
              <a:gd name="connsiteY51" fmla="*/ 368912 h 1161397"/>
              <a:gd name="connsiteX52" fmla="*/ 3013020 w 6884912"/>
              <a:gd name="connsiteY52" fmla="*/ 327578 h 1161397"/>
              <a:gd name="connsiteX53" fmla="*/ 3222191 w 6884912"/>
              <a:gd name="connsiteY53" fmla="*/ 307887 h 1161397"/>
              <a:gd name="connsiteX54" fmla="*/ 3227953 w 6884912"/>
              <a:gd name="connsiteY54" fmla="*/ 297650 h 1161397"/>
              <a:gd name="connsiteX55" fmla="*/ 3510042 w 6884912"/>
              <a:gd name="connsiteY55" fmla="*/ 311820 h 1161397"/>
              <a:gd name="connsiteX56" fmla="*/ 3626773 w 6884912"/>
              <a:gd name="connsiteY56" fmla="*/ 290452 h 1161397"/>
              <a:gd name="connsiteX57" fmla="*/ 3666217 w 6884912"/>
              <a:gd name="connsiteY57" fmla="*/ 273255 h 1161397"/>
              <a:gd name="connsiteX58" fmla="*/ 3732427 w 6884912"/>
              <a:gd name="connsiteY58" fmla="*/ 245039 h 1161397"/>
              <a:gd name="connsiteX59" fmla="*/ 3777022 w 6884912"/>
              <a:gd name="connsiteY59" fmla="*/ 200276 h 1161397"/>
              <a:gd name="connsiteX60" fmla="*/ 3791246 w 6884912"/>
              <a:gd name="connsiteY60" fmla="*/ 189996 h 1161397"/>
              <a:gd name="connsiteX61" fmla="*/ 3819864 w 6884912"/>
              <a:gd name="connsiteY61" fmla="*/ 194605 h 1161397"/>
              <a:gd name="connsiteX62" fmla="*/ 3830398 w 6884912"/>
              <a:gd name="connsiteY62" fmla="*/ 188383 h 1161397"/>
              <a:gd name="connsiteX63" fmla="*/ 3834360 w 6884912"/>
              <a:gd name="connsiteY63" fmla="*/ 188992 h 1161397"/>
              <a:gd name="connsiteX64" fmla="*/ 3843715 w 6884912"/>
              <a:gd name="connsiteY64" fmla="*/ 188752 h 1161397"/>
              <a:gd name="connsiteX65" fmla="*/ 3842609 w 6884912"/>
              <a:gd name="connsiteY65" fmla="*/ 197386 h 1161397"/>
              <a:gd name="connsiteX66" fmla="*/ 3853961 w 6884912"/>
              <a:gd name="connsiteY66" fmla="*/ 213380 h 1161397"/>
              <a:gd name="connsiteX67" fmla="*/ 3907640 w 6884912"/>
              <a:gd name="connsiteY67" fmla="*/ 207568 h 1161397"/>
              <a:gd name="connsiteX68" fmla="*/ 3910449 w 6884912"/>
              <a:gd name="connsiteY68" fmla="*/ 197808 h 1161397"/>
              <a:gd name="connsiteX69" fmla="*/ 3917197 w 6884912"/>
              <a:gd name="connsiteY69" fmla="*/ 196121 h 1161397"/>
              <a:gd name="connsiteX70" fmla="*/ 3922400 w 6884912"/>
              <a:gd name="connsiteY70" fmla="*/ 205056 h 1161397"/>
              <a:gd name="connsiteX71" fmla="*/ 4013061 w 6884912"/>
              <a:gd name="connsiteY71" fmla="*/ 224874 h 1161397"/>
              <a:gd name="connsiteX72" fmla="*/ 4220717 w 6884912"/>
              <a:gd name="connsiteY72" fmla="*/ 192946 h 1161397"/>
              <a:gd name="connsiteX73" fmla="*/ 4228802 w 6884912"/>
              <a:gd name="connsiteY73" fmla="*/ 201468 h 1161397"/>
              <a:gd name="connsiteX74" fmla="*/ 4289361 w 6884912"/>
              <a:gd name="connsiteY74" fmla="*/ 196642 h 1161397"/>
              <a:gd name="connsiteX75" fmla="*/ 4498913 w 6884912"/>
              <a:gd name="connsiteY75" fmla="*/ 118915 h 1161397"/>
              <a:gd name="connsiteX76" fmla="*/ 4617330 w 6884912"/>
              <a:gd name="connsiteY76" fmla="*/ 111163 h 1161397"/>
              <a:gd name="connsiteX77" fmla="*/ 4659778 w 6884912"/>
              <a:gd name="connsiteY77" fmla="*/ 118219 h 1161397"/>
              <a:gd name="connsiteX78" fmla="*/ 4730870 w 6884912"/>
              <a:gd name="connsiteY78" fmla="*/ 129432 h 1161397"/>
              <a:gd name="connsiteX79" fmla="*/ 4844073 w 6884912"/>
              <a:gd name="connsiteY79" fmla="*/ 161768 h 1161397"/>
              <a:gd name="connsiteX80" fmla="*/ 4856454 w 6884912"/>
              <a:gd name="connsiteY80" fmla="*/ 130488 h 1161397"/>
              <a:gd name="connsiteX81" fmla="*/ 4920038 w 6884912"/>
              <a:gd name="connsiteY81" fmla="*/ 140418 h 1161397"/>
              <a:gd name="connsiteX82" fmla="*/ 5016639 w 6884912"/>
              <a:gd name="connsiteY82" fmla="*/ 158905 h 1161397"/>
              <a:gd name="connsiteX83" fmla="*/ 5072009 w 6884912"/>
              <a:gd name="connsiteY83" fmla="*/ 161502 h 1161397"/>
              <a:gd name="connsiteX84" fmla="*/ 5223626 w 6884912"/>
              <a:gd name="connsiteY84" fmla="*/ 177356 h 1161397"/>
              <a:gd name="connsiteX85" fmla="*/ 5375773 w 6884912"/>
              <a:gd name="connsiteY85" fmla="*/ 199913 h 1161397"/>
              <a:gd name="connsiteX86" fmla="*/ 5467502 w 6884912"/>
              <a:gd name="connsiteY86" fmla="*/ 250963 h 1161397"/>
              <a:gd name="connsiteX87" fmla="*/ 5592395 w 6884912"/>
              <a:gd name="connsiteY87" fmla="*/ 265434 h 1161397"/>
              <a:gd name="connsiteX88" fmla="*/ 5613532 w 6884912"/>
              <a:gd name="connsiteY88" fmla="*/ 273379 h 1161397"/>
              <a:gd name="connsiteX89" fmla="*/ 5642173 w 6884912"/>
              <a:gd name="connsiteY89" fmla="*/ 266904 h 1161397"/>
              <a:gd name="connsiteX90" fmla="*/ 5756910 w 6884912"/>
              <a:gd name="connsiteY90" fmla="*/ 239211 h 1161397"/>
              <a:gd name="connsiteX91" fmla="*/ 5846667 w 6884912"/>
              <a:gd name="connsiteY91" fmla="*/ 201786 h 1161397"/>
              <a:gd name="connsiteX92" fmla="*/ 5960732 w 6884912"/>
              <a:gd name="connsiteY92" fmla="*/ 220708 h 1161397"/>
              <a:gd name="connsiteX93" fmla="*/ 6029542 w 6884912"/>
              <a:gd name="connsiteY93" fmla="*/ 210339 h 1161397"/>
              <a:gd name="connsiteX94" fmla="*/ 6141123 w 6884912"/>
              <a:gd name="connsiteY94" fmla="*/ 159923 h 1161397"/>
              <a:gd name="connsiteX95" fmla="*/ 6290640 w 6884912"/>
              <a:gd name="connsiteY95" fmla="*/ 167441 h 1161397"/>
              <a:gd name="connsiteX96" fmla="*/ 6322806 w 6884912"/>
              <a:gd name="connsiteY96" fmla="*/ 213293 h 1161397"/>
              <a:gd name="connsiteX97" fmla="*/ 6380420 w 6884912"/>
              <a:gd name="connsiteY97" fmla="*/ 173195 h 1161397"/>
              <a:gd name="connsiteX98" fmla="*/ 6507891 w 6884912"/>
              <a:gd name="connsiteY98" fmla="*/ 118474 h 1161397"/>
              <a:gd name="connsiteX99" fmla="*/ 6571807 w 6884912"/>
              <a:gd name="connsiteY99" fmla="*/ 98636 h 1161397"/>
              <a:gd name="connsiteX100" fmla="*/ 6671880 w 6884912"/>
              <a:gd name="connsiteY100" fmla="*/ 82931 h 1161397"/>
              <a:gd name="connsiteX101" fmla="*/ 6702266 w 6884912"/>
              <a:gd name="connsiteY101" fmla="*/ 75470 h 1161397"/>
              <a:gd name="connsiteX102" fmla="*/ 6845802 w 6884912"/>
              <a:gd name="connsiteY102" fmla="*/ 24496 h 1161397"/>
              <a:gd name="connsiteX103" fmla="*/ 6884912 w 6884912"/>
              <a:gd name="connsiteY103"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11320 h 1161397"/>
              <a:gd name="connsiteX5" fmla="*/ 213420 w 6884912"/>
              <a:gd name="connsiteY5" fmla="*/ 1056868 h 1161397"/>
              <a:gd name="connsiteX6" fmla="*/ 454970 w 6884912"/>
              <a:gd name="connsiteY6" fmla="*/ 1023343 h 1161397"/>
              <a:gd name="connsiteX7" fmla="*/ 548162 w 6884912"/>
              <a:gd name="connsiteY7" fmla="*/ 984908 h 1161397"/>
              <a:gd name="connsiteX8" fmla="*/ 651408 w 6884912"/>
              <a:gd name="connsiteY8" fmla="*/ 984938 h 1161397"/>
              <a:gd name="connsiteX9" fmla="*/ 723108 w 6884912"/>
              <a:gd name="connsiteY9" fmla="*/ 980081 h 1161397"/>
              <a:gd name="connsiteX10" fmla="*/ 797699 w 6884912"/>
              <a:gd name="connsiteY10" fmla="*/ 931362 h 1161397"/>
              <a:gd name="connsiteX11" fmla="*/ 843359 w 6884912"/>
              <a:gd name="connsiteY11" fmla="*/ 910894 h 1161397"/>
              <a:gd name="connsiteX12" fmla="*/ 965215 w 6884912"/>
              <a:gd name="connsiteY12" fmla="*/ 846701 h 1161397"/>
              <a:gd name="connsiteX13" fmla="*/ 1085080 w 6884912"/>
              <a:gd name="connsiteY13" fmla="*/ 776086 h 1161397"/>
              <a:gd name="connsiteX14" fmla="*/ 1131224 w 6884912"/>
              <a:gd name="connsiteY14" fmla="*/ 706160 h 1161397"/>
              <a:gd name="connsiteX15" fmla="*/ 1138051 w 6884912"/>
              <a:gd name="connsiteY15" fmla="*/ 702034 h 1161397"/>
              <a:gd name="connsiteX16" fmla="*/ 1158800 w 6884912"/>
              <a:gd name="connsiteY16" fmla="*/ 700004 h 1161397"/>
              <a:gd name="connsiteX17" fmla="*/ 1166947 w 6884912"/>
              <a:gd name="connsiteY17" fmla="*/ 700762 h 1161397"/>
              <a:gd name="connsiteX18" fmla="*/ 1178135 w 6884912"/>
              <a:gd name="connsiteY18" fmla="*/ 698631 h 1161397"/>
              <a:gd name="connsiteX19" fmla="*/ 1178301 w 6884912"/>
              <a:gd name="connsiteY19" fmla="*/ 698094 h 1161397"/>
              <a:gd name="connsiteX20" fmla="*/ 1188995 w 6884912"/>
              <a:gd name="connsiteY20" fmla="*/ 697048 h 1161397"/>
              <a:gd name="connsiteX21" fmla="*/ 1242716 w 6884912"/>
              <a:gd name="connsiteY21" fmla="*/ 698052 h 1161397"/>
              <a:gd name="connsiteX22" fmla="*/ 1299977 w 6884912"/>
              <a:gd name="connsiteY22" fmla="*/ 639196 h 1161397"/>
              <a:gd name="connsiteX23" fmla="*/ 1326190 w 6884912"/>
              <a:gd name="connsiteY23" fmla="*/ 625955 h 1161397"/>
              <a:gd name="connsiteX24" fmla="*/ 1339600 w 6884912"/>
              <a:gd name="connsiteY24" fmla="*/ 616295 h 1161397"/>
              <a:gd name="connsiteX25" fmla="*/ 1340054 w 6884912"/>
              <a:gd name="connsiteY25" fmla="*/ 614022 h 1161397"/>
              <a:gd name="connsiteX26" fmla="*/ 1391606 w 6884912"/>
              <a:gd name="connsiteY26" fmla="*/ 615229 h 1161397"/>
              <a:gd name="connsiteX27" fmla="*/ 1397565 w 6884912"/>
              <a:gd name="connsiteY27" fmla="*/ 611490 h 1161397"/>
              <a:gd name="connsiteX28" fmla="*/ 1432302 w 6884912"/>
              <a:gd name="connsiteY28" fmla="*/ 617267 h 1161397"/>
              <a:gd name="connsiteX29" fmla="*/ 1449644 w 6884912"/>
              <a:gd name="connsiteY29" fmla="*/ 617591 h 1161397"/>
              <a:gd name="connsiteX30" fmla="*/ 1455793 w 6884912"/>
              <a:gd name="connsiteY30" fmla="*/ 623174 h 1161397"/>
              <a:gd name="connsiteX31" fmla="*/ 1480758 w 6884912"/>
              <a:gd name="connsiteY31" fmla="*/ 620863 h 1161397"/>
              <a:gd name="connsiteX32" fmla="*/ 1483154 w 6884912"/>
              <a:gd name="connsiteY32" fmla="*/ 618527 h 1161397"/>
              <a:gd name="connsiteX33" fmla="*/ 1505495 w 6884912"/>
              <a:gd name="connsiteY33" fmla="*/ 624325 h 1161397"/>
              <a:gd name="connsiteX34" fmla="*/ 1526340 w 6884912"/>
              <a:gd name="connsiteY34" fmla="*/ 638496 h 1161397"/>
              <a:gd name="connsiteX35" fmla="*/ 1731986 w 6884912"/>
              <a:gd name="connsiteY35" fmla="*/ 589682 h 1161397"/>
              <a:gd name="connsiteX36" fmla="*/ 1927935 w 6884912"/>
              <a:gd name="connsiteY36" fmla="*/ 628540 h 1161397"/>
              <a:gd name="connsiteX37" fmla="*/ 2039075 w 6884912"/>
              <a:gd name="connsiteY37" fmla="*/ 599964 h 1161397"/>
              <a:gd name="connsiteX38" fmla="*/ 2066980 w 6884912"/>
              <a:gd name="connsiteY38" fmla="*/ 550413 h 1161397"/>
              <a:gd name="connsiteX39" fmla="*/ 2352236 w 6884912"/>
              <a:gd name="connsiteY39" fmla="*/ 519602 h 1161397"/>
              <a:gd name="connsiteX40" fmla="*/ 2420791 w 6884912"/>
              <a:gd name="connsiteY40" fmla="*/ 492826 h 1161397"/>
              <a:gd name="connsiteX41" fmla="*/ 2489932 w 6884912"/>
              <a:gd name="connsiteY41" fmla="*/ 507864 h 1161397"/>
              <a:gd name="connsiteX42" fmla="*/ 2512917 w 6884912"/>
              <a:gd name="connsiteY42" fmla="*/ 489127 h 1161397"/>
              <a:gd name="connsiteX43" fmla="*/ 2516783 w 6884912"/>
              <a:gd name="connsiteY43" fmla="*/ 485473 h 1161397"/>
              <a:gd name="connsiteX44" fmla="*/ 2534360 w 6884912"/>
              <a:gd name="connsiteY44" fmla="*/ 480064 h 1161397"/>
              <a:gd name="connsiteX45" fmla="*/ 2536691 w 6884912"/>
              <a:gd name="connsiteY45" fmla="*/ 467018 h 1161397"/>
              <a:gd name="connsiteX46" fmla="*/ 2561265 w 6884912"/>
              <a:gd name="connsiteY46" fmla="*/ 450623 h 1161397"/>
              <a:gd name="connsiteX47" fmla="*/ 2594349 w 6884912"/>
              <a:gd name="connsiteY47" fmla="*/ 443884 h 1161397"/>
              <a:gd name="connsiteX48" fmla="*/ 2754324 w 6884912"/>
              <a:gd name="connsiteY48" fmla="*/ 424766 h 1161397"/>
              <a:gd name="connsiteX49" fmla="*/ 2848470 w 6884912"/>
              <a:gd name="connsiteY49" fmla="*/ 405966 h 1161397"/>
              <a:gd name="connsiteX50" fmla="*/ 2881772 w 6884912"/>
              <a:gd name="connsiteY50" fmla="*/ 387260 h 1161397"/>
              <a:gd name="connsiteX51" fmla="*/ 2929932 w 6884912"/>
              <a:gd name="connsiteY51" fmla="*/ 368912 h 1161397"/>
              <a:gd name="connsiteX52" fmla="*/ 3013020 w 6884912"/>
              <a:gd name="connsiteY52" fmla="*/ 327578 h 1161397"/>
              <a:gd name="connsiteX53" fmla="*/ 3222191 w 6884912"/>
              <a:gd name="connsiteY53" fmla="*/ 307887 h 1161397"/>
              <a:gd name="connsiteX54" fmla="*/ 3227953 w 6884912"/>
              <a:gd name="connsiteY54" fmla="*/ 297650 h 1161397"/>
              <a:gd name="connsiteX55" fmla="*/ 3510042 w 6884912"/>
              <a:gd name="connsiteY55" fmla="*/ 311820 h 1161397"/>
              <a:gd name="connsiteX56" fmla="*/ 3626773 w 6884912"/>
              <a:gd name="connsiteY56" fmla="*/ 290452 h 1161397"/>
              <a:gd name="connsiteX57" fmla="*/ 3666217 w 6884912"/>
              <a:gd name="connsiteY57" fmla="*/ 273255 h 1161397"/>
              <a:gd name="connsiteX58" fmla="*/ 3732427 w 6884912"/>
              <a:gd name="connsiteY58" fmla="*/ 245039 h 1161397"/>
              <a:gd name="connsiteX59" fmla="*/ 3777022 w 6884912"/>
              <a:gd name="connsiteY59" fmla="*/ 200276 h 1161397"/>
              <a:gd name="connsiteX60" fmla="*/ 3791246 w 6884912"/>
              <a:gd name="connsiteY60" fmla="*/ 189996 h 1161397"/>
              <a:gd name="connsiteX61" fmla="*/ 3819864 w 6884912"/>
              <a:gd name="connsiteY61" fmla="*/ 194605 h 1161397"/>
              <a:gd name="connsiteX62" fmla="*/ 3830398 w 6884912"/>
              <a:gd name="connsiteY62" fmla="*/ 188383 h 1161397"/>
              <a:gd name="connsiteX63" fmla="*/ 3834360 w 6884912"/>
              <a:gd name="connsiteY63" fmla="*/ 188992 h 1161397"/>
              <a:gd name="connsiteX64" fmla="*/ 3843715 w 6884912"/>
              <a:gd name="connsiteY64" fmla="*/ 188752 h 1161397"/>
              <a:gd name="connsiteX65" fmla="*/ 3842609 w 6884912"/>
              <a:gd name="connsiteY65" fmla="*/ 197386 h 1161397"/>
              <a:gd name="connsiteX66" fmla="*/ 3853961 w 6884912"/>
              <a:gd name="connsiteY66" fmla="*/ 213380 h 1161397"/>
              <a:gd name="connsiteX67" fmla="*/ 3907640 w 6884912"/>
              <a:gd name="connsiteY67" fmla="*/ 207568 h 1161397"/>
              <a:gd name="connsiteX68" fmla="*/ 3910449 w 6884912"/>
              <a:gd name="connsiteY68" fmla="*/ 197808 h 1161397"/>
              <a:gd name="connsiteX69" fmla="*/ 3917197 w 6884912"/>
              <a:gd name="connsiteY69" fmla="*/ 196121 h 1161397"/>
              <a:gd name="connsiteX70" fmla="*/ 3922400 w 6884912"/>
              <a:gd name="connsiteY70" fmla="*/ 205056 h 1161397"/>
              <a:gd name="connsiteX71" fmla="*/ 4013061 w 6884912"/>
              <a:gd name="connsiteY71" fmla="*/ 224874 h 1161397"/>
              <a:gd name="connsiteX72" fmla="*/ 4220717 w 6884912"/>
              <a:gd name="connsiteY72" fmla="*/ 192946 h 1161397"/>
              <a:gd name="connsiteX73" fmla="*/ 4228802 w 6884912"/>
              <a:gd name="connsiteY73" fmla="*/ 201468 h 1161397"/>
              <a:gd name="connsiteX74" fmla="*/ 4289361 w 6884912"/>
              <a:gd name="connsiteY74" fmla="*/ 196642 h 1161397"/>
              <a:gd name="connsiteX75" fmla="*/ 4498913 w 6884912"/>
              <a:gd name="connsiteY75" fmla="*/ 118915 h 1161397"/>
              <a:gd name="connsiteX76" fmla="*/ 4617330 w 6884912"/>
              <a:gd name="connsiteY76" fmla="*/ 111163 h 1161397"/>
              <a:gd name="connsiteX77" fmla="*/ 4659778 w 6884912"/>
              <a:gd name="connsiteY77" fmla="*/ 118219 h 1161397"/>
              <a:gd name="connsiteX78" fmla="*/ 4730870 w 6884912"/>
              <a:gd name="connsiteY78" fmla="*/ 129432 h 1161397"/>
              <a:gd name="connsiteX79" fmla="*/ 4844073 w 6884912"/>
              <a:gd name="connsiteY79" fmla="*/ 161768 h 1161397"/>
              <a:gd name="connsiteX80" fmla="*/ 4856454 w 6884912"/>
              <a:gd name="connsiteY80" fmla="*/ 130488 h 1161397"/>
              <a:gd name="connsiteX81" fmla="*/ 4920038 w 6884912"/>
              <a:gd name="connsiteY81" fmla="*/ 140418 h 1161397"/>
              <a:gd name="connsiteX82" fmla="*/ 5016639 w 6884912"/>
              <a:gd name="connsiteY82" fmla="*/ 158905 h 1161397"/>
              <a:gd name="connsiteX83" fmla="*/ 5072009 w 6884912"/>
              <a:gd name="connsiteY83" fmla="*/ 161502 h 1161397"/>
              <a:gd name="connsiteX84" fmla="*/ 5223626 w 6884912"/>
              <a:gd name="connsiteY84" fmla="*/ 177356 h 1161397"/>
              <a:gd name="connsiteX85" fmla="*/ 5375773 w 6884912"/>
              <a:gd name="connsiteY85" fmla="*/ 199913 h 1161397"/>
              <a:gd name="connsiteX86" fmla="*/ 5467502 w 6884912"/>
              <a:gd name="connsiteY86" fmla="*/ 250963 h 1161397"/>
              <a:gd name="connsiteX87" fmla="*/ 5592395 w 6884912"/>
              <a:gd name="connsiteY87" fmla="*/ 265434 h 1161397"/>
              <a:gd name="connsiteX88" fmla="*/ 5613532 w 6884912"/>
              <a:gd name="connsiteY88" fmla="*/ 273379 h 1161397"/>
              <a:gd name="connsiteX89" fmla="*/ 5642173 w 6884912"/>
              <a:gd name="connsiteY89" fmla="*/ 266904 h 1161397"/>
              <a:gd name="connsiteX90" fmla="*/ 5756910 w 6884912"/>
              <a:gd name="connsiteY90" fmla="*/ 239211 h 1161397"/>
              <a:gd name="connsiteX91" fmla="*/ 5846667 w 6884912"/>
              <a:gd name="connsiteY91" fmla="*/ 201786 h 1161397"/>
              <a:gd name="connsiteX92" fmla="*/ 5960732 w 6884912"/>
              <a:gd name="connsiteY92" fmla="*/ 220708 h 1161397"/>
              <a:gd name="connsiteX93" fmla="*/ 6029542 w 6884912"/>
              <a:gd name="connsiteY93" fmla="*/ 210339 h 1161397"/>
              <a:gd name="connsiteX94" fmla="*/ 6141123 w 6884912"/>
              <a:gd name="connsiteY94" fmla="*/ 159923 h 1161397"/>
              <a:gd name="connsiteX95" fmla="*/ 6290640 w 6884912"/>
              <a:gd name="connsiteY95" fmla="*/ 167441 h 1161397"/>
              <a:gd name="connsiteX96" fmla="*/ 6322806 w 6884912"/>
              <a:gd name="connsiteY96" fmla="*/ 213293 h 1161397"/>
              <a:gd name="connsiteX97" fmla="*/ 6380420 w 6884912"/>
              <a:gd name="connsiteY97" fmla="*/ 173195 h 1161397"/>
              <a:gd name="connsiteX98" fmla="*/ 6507891 w 6884912"/>
              <a:gd name="connsiteY98" fmla="*/ 118474 h 1161397"/>
              <a:gd name="connsiteX99" fmla="*/ 6571807 w 6884912"/>
              <a:gd name="connsiteY99" fmla="*/ 98636 h 1161397"/>
              <a:gd name="connsiteX100" fmla="*/ 6671880 w 6884912"/>
              <a:gd name="connsiteY100" fmla="*/ 82931 h 1161397"/>
              <a:gd name="connsiteX101" fmla="*/ 6702266 w 6884912"/>
              <a:gd name="connsiteY101" fmla="*/ 75470 h 1161397"/>
              <a:gd name="connsiteX102" fmla="*/ 6845802 w 6884912"/>
              <a:gd name="connsiteY102" fmla="*/ 24496 h 1161397"/>
              <a:gd name="connsiteX103" fmla="*/ 6884912 w 6884912"/>
              <a:gd name="connsiteY103"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11320 h 1161397"/>
              <a:gd name="connsiteX5" fmla="*/ 213420 w 6884912"/>
              <a:gd name="connsiteY5" fmla="*/ 1056868 h 1161397"/>
              <a:gd name="connsiteX6" fmla="*/ 454970 w 6884912"/>
              <a:gd name="connsiteY6" fmla="*/ 1023343 h 1161397"/>
              <a:gd name="connsiteX7" fmla="*/ 548162 w 6884912"/>
              <a:gd name="connsiteY7" fmla="*/ 984908 h 1161397"/>
              <a:gd name="connsiteX8" fmla="*/ 651408 w 6884912"/>
              <a:gd name="connsiteY8" fmla="*/ 984938 h 1161397"/>
              <a:gd name="connsiteX9" fmla="*/ 723108 w 6884912"/>
              <a:gd name="connsiteY9" fmla="*/ 941904 h 1161397"/>
              <a:gd name="connsiteX10" fmla="*/ 797699 w 6884912"/>
              <a:gd name="connsiteY10" fmla="*/ 931362 h 1161397"/>
              <a:gd name="connsiteX11" fmla="*/ 843359 w 6884912"/>
              <a:gd name="connsiteY11" fmla="*/ 910894 h 1161397"/>
              <a:gd name="connsiteX12" fmla="*/ 965215 w 6884912"/>
              <a:gd name="connsiteY12" fmla="*/ 846701 h 1161397"/>
              <a:gd name="connsiteX13" fmla="*/ 1085080 w 6884912"/>
              <a:gd name="connsiteY13" fmla="*/ 776086 h 1161397"/>
              <a:gd name="connsiteX14" fmla="*/ 1131224 w 6884912"/>
              <a:gd name="connsiteY14" fmla="*/ 706160 h 1161397"/>
              <a:gd name="connsiteX15" fmla="*/ 1138051 w 6884912"/>
              <a:gd name="connsiteY15" fmla="*/ 702034 h 1161397"/>
              <a:gd name="connsiteX16" fmla="*/ 1158800 w 6884912"/>
              <a:gd name="connsiteY16" fmla="*/ 700004 h 1161397"/>
              <a:gd name="connsiteX17" fmla="*/ 1166947 w 6884912"/>
              <a:gd name="connsiteY17" fmla="*/ 700762 h 1161397"/>
              <a:gd name="connsiteX18" fmla="*/ 1178135 w 6884912"/>
              <a:gd name="connsiteY18" fmla="*/ 698631 h 1161397"/>
              <a:gd name="connsiteX19" fmla="*/ 1178301 w 6884912"/>
              <a:gd name="connsiteY19" fmla="*/ 698094 h 1161397"/>
              <a:gd name="connsiteX20" fmla="*/ 1188995 w 6884912"/>
              <a:gd name="connsiteY20" fmla="*/ 697048 h 1161397"/>
              <a:gd name="connsiteX21" fmla="*/ 1242716 w 6884912"/>
              <a:gd name="connsiteY21" fmla="*/ 698052 h 1161397"/>
              <a:gd name="connsiteX22" fmla="*/ 1299977 w 6884912"/>
              <a:gd name="connsiteY22" fmla="*/ 639196 h 1161397"/>
              <a:gd name="connsiteX23" fmla="*/ 1326190 w 6884912"/>
              <a:gd name="connsiteY23" fmla="*/ 625955 h 1161397"/>
              <a:gd name="connsiteX24" fmla="*/ 1339600 w 6884912"/>
              <a:gd name="connsiteY24" fmla="*/ 616295 h 1161397"/>
              <a:gd name="connsiteX25" fmla="*/ 1340054 w 6884912"/>
              <a:gd name="connsiteY25" fmla="*/ 614022 h 1161397"/>
              <a:gd name="connsiteX26" fmla="*/ 1391606 w 6884912"/>
              <a:gd name="connsiteY26" fmla="*/ 615229 h 1161397"/>
              <a:gd name="connsiteX27" fmla="*/ 1397565 w 6884912"/>
              <a:gd name="connsiteY27" fmla="*/ 611490 h 1161397"/>
              <a:gd name="connsiteX28" fmla="*/ 1432302 w 6884912"/>
              <a:gd name="connsiteY28" fmla="*/ 617267 h 1161397"/>
              <a:gd name="connsiteX29" fmla="*/ 1449644 w 6884912"/>
              <a:gd name="connsiteY29" fmla="*/ 617591 h 1161397"/>
              <a:gd name="connsiteX30" fmla="*/ 1455793 w 6884912"/>
              <a:gd name="connsiteY30" fmla="*/ 623174 h 1161397"/>
              <a:gd name="connsiteX31" fmla="*/ 1480758 w 6884912"/>
              <a:gd name="connsiteY31" fmla="*/ 620863 h 1161397"/>
              <a:gd name="connsiteX32" fmla="*/ 1483154 w 6884912"/>
              <a:gd name="connsiteY32" fmla="*/ 618527 h 1161397"/>
              <a:gd name="connsiteX33" fmla="*/ 1505495 w 6884912"/>
              <a:gd name="connsiteY33" fmla="*/ 624325 h 1161397"/>
              <a:gd name="connsiteX34" fmla="*/ 1526340 w 6884912"/>
              <a:gd name="connsiteY34" fmla="*/ 638496 h 1161397"/>
              <a:gd name="connsiteX35" fmla="*/ 1731986 w 6884912"/>
              <a:gd name="connsiteY35" fmla="*/ 589682 h 1161397"/>
              <a:gd name="connsiteX36" fmla="*/ 1927935 w 6884912"/>
              <a:gd name="connsiteY36" fmla="*/ 628540 h 1161397"/>
              <a:gd name="connsiteX37" fmla="*/ 2039075 w 6884912"/>
              <a:gd name="connsiteY37" fmla="*/ 599964 h 1161397"/>
              <a:gd name="connsiteX38" fmla="*/ 2066980 w 6884912"/>
              <a:gd name="connsiteY38" fmla="*/ 550413 h 1161397"/>
              <a:gd name="connsiteX39" fmla="*/ 2352236 w 6884912"/>
              <a:gd name="connsiteY39" fmla="*/ 519602 h 1161397"/>
              <a:gd name="connsiteX40" fmla="*/ 2420791 w 6884912"/>
              <a:gd name="connsiteY40" fmla="*/ 492826 h 1161397"/>
              <a:gd name="connsiteX41" fmla="*/ 2489932 w 6884912"/>
              <a:gd name="connsiteY41" fmla="*/ 507864 h 1161397"/>
              <a:gd name="connsiteX42" fmla="*/ 2512917 w 6884912"/>
              <a:gd name="connsiteY42" fmla="*/ 489127 h 1161397"/>
              <a:gd name="connsiteX43" fmla="*/ 2516783 w 6884912"/>
              <a:gd name="connsiteY43" fmla="*/ 485473 h 1161397"/>
              <a:gd name="connsiteX44" fmla="*/ 2534360 w 6884912"/>
              <a:gd name="connsiteY44" fmla="*/ 480064 h 1161397"/>
              <a:gd name="connsiteX45" fmla="*/ 2536691 w 6884912"/>
              <a:gd name="connsiteY45" fmla="*/ 467018 h 1161397"/>
              <a:gd name="connsiteX46" fmla="*/ 2561265 w 6884912"/>
              <a:gd name="connsiteY46" fmla="*/ 450623 h 1161397"/>
              <a:gd name="connsiteX47" fmla="*/ 2594349 w 6884912"/>
              <a:gd name="connsiteY47" fmla="*/ 443884 h 1161397"/>
              <a:gd name="connsiteX48" fmla="*/ 2754324 w 6884912"/>
              <a:gd name="connsiteY48" fmla="*/ 424766 h 1161397"/>
              <a:gd name="connsiteX49" fmla="*/ 2848470 w 6884912"/>
              <a:gd name="connsiteY49" fmla="*/ 405966 h 1161397"/>
              <a:gd name="connsiteX50" fmla="*/ 2881772 w 6884912"/>
              <a:gd name="connsiteY50" fmla="*/ 387260 h 1161397"/>
              <a:gd name="connsiteX51" fmla="*/ 2929932 w 6884912"/>
              <a:gd name="connsiteY51" fmla="*/ 368912 h 1161397"/>
              <a:gd name="connsiteX52" fmla="*/ 3013020 w 6884912"/>
              <a:gd name="connsiteY52" fmla="*/ 327578 h 1161397"/>
              <a:gd name="connsiteX53" fmla="*/ 3222191 w 6884912"/>
              <a:gd name="connsiteY53" fmla="*/ 307887 h 1161397"/>
              <a:gd name="connsiteX54" fmla="*/ 3227953 w 6884912"/>
              <a:gd name="connsiteY54" fmla="*/ 297650 h 1161397"/>
              <a:gd name="connsiteX55" fmla="*/ 3510042 w 6884912"/>
              <a:gd name="connsiteY55" fmla="*/ 311820 h 1161397"/>
              <a:gd name="connsiteX56" fmla="*/ 3626773 w 6884912"/>
              <a:gd name="connsiteY56" fmla="*/ 290452 h 1161397"/>
              <a:gd name="connsiteX57" fmla="*/ 3666217 w 6884912"/>
              <a:gd name="connsiteY57" fmla="*/ 273255 h 1161397"/>
              <a:gd name="connsiteX58" fmla="*/ 3732427 w 6884912"/>
              <a:gd name="connsiteY58" fmla="*/ 245039 h 1161397"/>
              <a:gd name="connsiteX59" fmla="*/ 3777022 w 6884912"/>
              <a:gd name="connsiteY59" fmla="*/ 200276 h 1161397"/>
              <a:gd name="connsiteX60" fmla="*/ 3791246 w 6884912"/>
              <a:gd name="connsiteY60" fmla="*/ 189996 h 1161397"/>
              <a:gd name="connsiteX61" fmla="*/ 3819864 w 6884912"/>
              <a:gd name="connsiteY61" fmla="*/ 194605 h 1161397"/>
              <a:gd name="connsiteX62" fmla="*/ 3830398 w 6884912"/>
              <a:gd name="connsiteY62" fmla="*/ 188383 h 1161397"/>
              <a:gd name="connsiteX63" fmla="*/ 3834360 w 6884912"/>
              <a:gd name="connsiteY63" fmla="*/ 188992 h 1161397"/>
              <a:gd name="connsiteX64" fmla="*/ 3843715 w 6884912"/>
              <a:gd name="connsiteY64" fmla="*/ 188752 h 1161397"/>
              <a:gd name="connsiteX65" fmla="*/ 3842609 w 6884912"/>
              <a:gd name="connsiteY65" fmla="*/ 197386 h 1161397"/>
              <a:gd name="connsiteX66" fmla="*/ 3853961 w 6884912"/>
              <a:gd name="connsiteY66" fmla="*/ 213380 h 1161397"/>
              <a:gd name="connsiteX67" fmla="*/ 3907640 w 6884912"/>
              <a:gd name="connsiteY67" fmla="*/ 207568 h 1161397"/>
              <a:gd name="connsiteX68" fmla="*/ 3910449 w 6884912"/>
              <a:gd name="connsiteY68" fmla="*/ 197808 h 1161397"/>
              <a:gd name="connsiteX69" fmla="*/ 3917197 w 6884912"/>
              <a:gd name="connsiteY69" fmla="*/ 196121 h 1161397"/>
              <a:gd name="connsiteX70" fmla="*/ 3922400 w 6884912"/>
              <a:gd name="connsiteY70" fmla="*/ 205056 h 1161397"/>
              <a:gd name="connsiteX71" fmla="*/ 4013061 w 6884912"/>
              <a:gd name="connsiteY71" fmla="*/ 224874 h 1161397"/>
              <a:gd name="connsiteX72" fmla="*/ 4220717 w 6884912"/>
              <a:gd name="connsiteY72" fmla="*/ 192946 h 1161397"/>
              <a:gd name="connsiteX73" fmla="*/ 4228802 w 6884912"/>
              <a:gd name="connsiteY73" fmla="*/ 201468 h 1161397"/>
              <a:gd name="connsiteX74" fmla="*/ 4289361 w 6884912"/>
              <a:gd name="connsiteY74" fmla="*/ 196642 h 1161397"/>
              <a:gd name="connsiteX75" fmla="*/ 4498913 w 6884912"/>
              <a:gd name="connsiteY75" fmla="*/ 118915 h 1161397"/>
              <a:gd name="connsiteX76" fmla="*/ 4617330 w 6884912"/>
              <a:gd name="connsiteY76" fmla="*/ 111163 h 1161397"/>
              <a:gd name="connsiteX77" fmla="*/ 4659778 w 6884912"/>
              <a:gd name="connsiteY77" fmla="*/ 118219 h 1161397"/>
              <a:gd name="connsiteX78" fmla="*/ 4730870 w 6884912"/>
              <a:gd name="connsiteY78" fmla="*/ 129432 h 1161397"/>
              <a:gd name="connsiteX79" fmla="*/ 4844073 w 6884912"/>
              <a:gd name="connsiteY79" fmla="*/ 161768 h 1161397"/>
              <a:gd name="connsiteX80" fmla="*/ 4856454 w 6884912"/>
              <a:gd name="connsiteY80" fmla="*/ 130488 h 1161397"/>
              <a:gd name="connsiteX81" fmla="*/ 4920038 w 6884912"/>
              <a:gd name="connsiteY81" fmla="*/ 140418 h 1161397"/>
              <a:gd name="connsiteX82" fmla="*/ 5016639 w 6884912"/>
              <a:gd name="connsiteY82" fmla="*/ 158905 h 1161397"/>
              <a:gd name="connsiteX83" fmla="*/ 5072009 w 6884912"/>
              <a:gd name="connsiteY83" fmla="*/ 161502 h 1161397"/>
              <a:gd name="connsiteX84" fmla="*/ 5223626 w 6884912"/>
              <a:gd name="connsiteY84" fmla="*/ 177356 h 1161397"/>
              <a:gd name="connsiteX85" fmla="*/ 5375773 w 6884912"/>
              <a:gd name="connsiteY85" fmla="*/ 199913 h 1161397"/>
              <a:gd name="connsiteX86" fmla="*/ 5467502 w 6884912"/>
              <a:gd name="connsiteY86" fmla="*/ 250963 h 1161397"/>
              <a:gd name="connsiteX87" fmla="*/ 5592395 w 6884912"/>
              <a:gd name="connsiteY87" fmla="*/ 265434 h 1161397"/>
              <a:gd name="connsiteX88" fmla="*/ 5613532 w 6884912"/>
              <a:gd name="connsiteY88" fmla="*/ 273379 h 1161397"/>
              <a:gd name="connsiteX89" fmla="*/ 5642173 w 6884912"/>
              <a:gd name="connsiteY89" fmla="*/ 266904 h 1161397"/>
              <a:gd name="connsiteX90" fmla="*/ 5756910 w 6884912"/>
              <a:gd name="connsiteY90" fmla="*/ 239211 h 1161397"/>
              <a:gd name="connsiteX91" fmla="*/ 5846667 w 6884912"/>
              <a:gd name="connsiteY91" fmla="*/ 201786 h 1161397"/>
              <a:gd name="connsiteX92" fmla="*/ 5960732 w 6884912"/>
              <a:gd name="connsiteY92" fmla="*/ 220708 h 1161397"/>
              <a:gd name="connsiteX93" fmla="*/ 6029542 w 6884912"/>
              <a:gd name="connsiteY93" fmla="*/ 210339 h 1161397"/>
              <a:gd name="connsiteX94" fmla="*/ 6141123 w 6884912"/>
              <a:gd name="connsiteY94" fmla="*/ 159923 h 1161397"/>
              <a:gd name="connsiteX95" fmla="*/ 6290640 w 6884912"/>
              <a:gd name="connsiteY95" fmla="*/ 167441 h 1161397"/>
              <a:gd name="connsiteX96" fmla="*/ 6322806 w 6884912"/>
              <a:gd name="connsiteY96" fmla="*/ 213293 h 1161397"/>
              <a:gd name="connsiteX97" fmla="*/ 6380420 w 6884912"/>
              <a:gd name="connsiteY97" fmla="*/ 173195 h 1161397"/>
              <a:gd name="connsiteX98" fmla="*/ 6507891 w 6884912"/>
              <a:gd name="connsiteY98" fmla="*/ 118474 h 1161397"/>
              <a:gd name="connsiteX99" fmla="*/ 6571807 w 6884912"/>
              <a:gd name="connsiteY99" fmla="*/ 98636 h 1161397"/>
              <a:gd name="connsiteX100" fmla="*/ 6671880 w 6884912"/>
              <a:gd name="connsiteY100" fmla="*/ 82931 h 1161397"/>
              <a:gd name="connsiteX101" fmla="*/ 6702266 w 6884912"/>
              <a:gd name="connsiteY101" fmla="*/ 75470 h 1161397"/>
              <a:gd name="connsiteX102" fmla="*/ 6845802 w 6884912"/>
              <a:gd name="connsiteY102" fmla="*/ 24496 h 1161397"/>
              <a:gd name="connsiteX103" fmla="*/ 6884912 w 6884912"/>
              <a:gd name="connsiteY103"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11320 h 1161397"/>
              <a:gd name="connsiteX5" fmla="*/ 213420 w 6884912"/>
              <a:gd name="connsiteY5" fmla="*/ 1056868 h 1161397"/>
              <a:gd name="connsiteX6" fmla="*/ 454970 w 6884912"/>
              <a:gd name="connsiteY6" fmla="*/ 1023343 h 1161397"/>
              <a:gd name="connsiteX7" fmla="*/ 548162 w 6884912"/>
              <a:gd name="connsiteY7" fmla="*/ 984908 h 1161397"/>
              <a:gd name="connsiteX8" fmla="*/ 651408 w 6884912"/>
              <a:gd name="connsiteY8" fmla="*/ 984938 h 1161397"/>
              <a:gd name="connsiteX9" fmla="*/ 723108 w 6884912"/>
              <a:gd name="connsiteY9" fmla="*/ 941904 h 1161397"/>
              <a:gd name="connsiteX10" fmla="*/ 797699 w 6884912"/>
              <a:gd name="connsiteY10" fmla="*/ 931362 h 1161397"/>
              <a:gd name="connsiteX11" fmla="*/ 843359 w 6884912"/>
              <a:gd name="connsiteY11" fmla="*/ 910894 h 1161397"/>
              <a:gd name="connsiteX12" fmla="*/ 965215 w 6884912"/>
              <a:gd name="connsiteY12" fmla="*/ 846701 h 1161397"/>
              <a:gd name="connsiteX13" fmla="*/ 1085080 w 6884912"/>
              <a:gd name="connsiteY13" fmla="*/ 776086 h 1161397"/>
              <a:gd name="connsiteX14" fmla="*/ 1131224 w 6884912"/>
              <a:gd name="connsiteY14" fmla="*/ 706160 h 1161397"/>
              <a:gd name="connsiteX15" fmla="*/ 1138051 w 6884912"/>
              <a:gd name="connsiteY15" fmla="*/ 702034 h 1161397"/>
              <a:gd name="connsiteX16" fmla="*/ 1158800 w 6884912"/>
              <a:gd name="connsiteY16" fmla="*/ 700004 h 1161397"/>
              <a:gd name="connsiteX17" fmla="*/ 1166947 w 6884912"/>
              <a:gd name="connsiteY17" fmla="*/ 700762 h 1161397"/>
              <a:gd name="connsiteX18" fmla="*/ 1178135 w 6884912"/>
              <a:gd name="connsiteY18" fmla="*/ 698631 h 1161397"/>
              <a:gd name="connsiteX19" fmla="*/ 1178301 w 6884912"/>
              <a:gd name="connsiteY19" fmla="*/ 698094 h 1161397"/>
              <a:gd name="connsiteX20" fmla="*/ 1242716 w 6884912"/>
              <a:gd name="connsiteY20" fmla="*/ 698052 h 1161397"/>
              <a:gd name="connsiteX21" fmla="*/ 1299977 w 6884912"/>
              <a:gd name="connsiteY21" fmla="*/ 639196 h 1161397"/>
              <a:gd name="connsiteX22" fmla="*/ 1326190 w 6884912"/>
              <a:gd name="connsiteY22" fmla="*/ 625955 h 1161397"/>
              <a:gd name="connsiteX23" fmla="*/ 1339600 w 6884912"/>
              <a:gd name="connsiteY23" fmla="*/ 616295 h 1161397"/>
              <a:gd name="connsiteX24" fmla="*/ 1340054 w 6884912"/>
              <a:gd name="connsiteY24" fmla="*/ 614022 h 1161397"/>
              <a:gd name="connsiteX25" fmla="*/ 1391606 w 6884912"/>
              <a:gd name="connsiteY25" fmla="*/ 615229 h 1161397"/>
              <a:gd name="connsiteX26" fmla="*/ 1397565 w 6884912"/>
              <a:gd name="connsiteY26" fmla="*/ 611490 h 1161397"/>
              <a:gd name="connsiteX27" fmla="*/ 1432302 w 6884912"/>
              <a:gd name="connsiteY27" fmla="*/ 617267 h 1161397"/>
              <a:gd name="connsiteX28" fmla="*/ 1449644 w 6884912"/>
              <a:gd name="connsiteY28" fmla="*/ 617591 h 1161397"/>
              <a:gd name="connsiteX29" fmla="*/ 1455793 w 6884912"/>
              <a:gd name="connsiteY29" fmla="*/ 623174 h 1161397"/>
              <a:gd name="connsiteX30" fmla="*/ 1480758 w 6884912"/>
              <a:gd name="connsiteY30" fmla="*/ 620863 h 1161397"/>
              <a:gd name="connsiteX31" fmla="*/ 1483154 w 6884912"/>
              <a:gd name="connsiteY31" fmla="*/ 618527 h 1161397"/>
              <a:gd name="connsiteX32" fmla="*/ 1505495 w 6884912"/>
              <a:gd name="connsiteY32" fmla="*/ 624325 h 1161397"/>
              <a:gd name="connsiteX33" fmla="*/ 1526340 w 6884912"/>
              <a:gd name="connsiteY33" fmla="*/ 638496 h 1161397"/>
              <a:gd name="connsiteX34" fmla="*/ 1731986 w 6884912"/>
              <a:gd name="connsiteY34" fmla="*/ 589682 h 1161397"/>
              <a:gd name="connsiteX35" fmla="*/ 1927935 w 6884912"/>
              <a:gd name="connsiteY35" fmla="*/ 628540 h 1161397"/>
              <a:gd name="connsiteX36" fmla="*/ 2039075 w 6884912"/>
              <a:gd name="connsiteY36" fmla="*/ 599964 h 1161397"/>
              <a:gd name="connsiteX37" fmla="*/ 2066980 w 6884912"/>
              <a:gd name="connsiteY37" fmla="*/ 550413 h 1161397"/>
              <a:gd name="connsiteX38" fmla="*/ 2352236 w 6884912"/>
              <a:gd name="connsiteY38" fmla="*/ 519602 h 1161397"/>
              <a:gd name="connsiteX39" fmla="*/ 2420791 w 6884912"/>
              <a:gd name="connsiteY39" fmla="*/ 492826 h 1161397"/>
              <a:gd name="connsiteX40" fmla="*/ 2489932 w 6884912"/>
              <a:gd name="connsiteY40" fmla="*/ 507864 h 1161397"/>
              <a:gd name="connsiteX41" fmla="*/ 2512917 w 6884912"/>
              <a:gd name="connsiteY41" fmla="*/ 489127 h 1161397"/>
              <a:gd name="connsiteX42" fmla="*/ 2516783 w 6884912"/>
              <a:gd name="connsiteY42" fmla="*/ 485473 h 1161397"/>
              <a:gd name="connsiteX43" fmla="*/ 2534360 w 6884912"/>
              <a:gd name="connsiteY43" fmla="*/ 480064 h 1161397"/>
              <a:gd name="connsiteX44" fmla="*/ 2536691 w 6884912"/>
              <a:gd name="connsiteY44" fmla="*/ 467018 h 1161397"/>
              <a:gd name="connsiteX45" fmla="*/ 2561265 w 6884912"/>
              <a:gd name="connsiteY45" fmla="*/ 450623 h 1161397"/>
              <a:gd name="connsiteX46" fmla="*/ 2594349 w 6884912"/>
              <a:gd name="connsiteY46" fmla="*/ 443884 h 1161397"/>
              <a:gd name="connsiteX47" fmla="*/ 2754324 w 6884912"/>
              <a:gd name="connsiteY47" fmla="*/ 424766 h 1161397"/>
              <a:gd name="connsiteX48" fmla="*/ 2848470 w 6884912"/>
              <a:gd name="connsiteY48" fmla="*/ 405966 h 1161397"/>
              <a:gd name="connsiteX49" fmla="*/ 2881772 w 6884912"/>
              <a:gd name="connsiteY49" fmla="*/ 387260 h 1161397"/>
              <a:gd name="connsiteX50" fmla="*/ 2929932 w 6884912"/>
              <a:gd name="connsiteY50" fmla="*/ 368912 h 1161397"/>
              <a:gd name="connsiteX51" fmla="*/ 3013020 w 6884912"/>
              <a:gd name="connsiteY51" fmla="*/ 327578 h 1161397"/>
              <a:gd name="connsiteX52" fmla="*/ 3222191 w 6884912"/>
              <a:gd name="connsiteY52" fmla="*/ 307887 h 1161397"/>
              <a:gd name="connsiteX53" fmla="*/ 3227953 w 6884912"/>
              <a:gd name="connsiteY53" fmla="*/ 297650 h 1161397"/>
              <a:gd name="connsiteX54" fmla="*/ 3510042 w 6884912"/>
              <a:gd name="connsiteY54" fmla="*/ 311820 h 1161397"/>
              <a:gd name="connsiteX55" fmla="*/ 3626773 w 6884912"/>
              <a:gd name="connsiteY55" fmla="*/ 290452 h 1161397"/>
              <a:gd name="connsiteX56" fmla="*/ 3666217 w 6884912"/>
              <a:gd name="connsiteY56" fmla="*/ 273255 h 1161397"/>
              <a:gd name="connsiteX57" fmla="*/ 3732427 w 6884912"/>
              <a:gd name="connsiteY57" fmla="*/ 245039 h 1161397"/>
              <a:gd name="connsiteX58" fmla="*/ 3777022 w 6884912"/>
              <a:gd name="connsiteY58" fmla="*/ 200276 h 1161397"/>
              <a:gd name="connsiteX59" fmla="*/ 3791246 w 6884912"/>
              <a:gd name="connsiteY59" fmla="*/ 189996 h 1161397"/>
              <a:gd name="connsiteX60" fmla="*/ 3819864 w 6884912"/>
              <a:gd name="connsiteY60" fmla="*/ 194605 h 1161397"/>
              <a:gd name="connsiteX61" fmla="*/ 3830398 w 6884912"/>
              <a:gd name="connsiteY61" fmla="*/ 188383 h 1161397"/>
              <a:gd name="connsiteX62" fmla="*/ 3834360 w 6884912"/>
              <a:gd name="connsiteY62" fmla="*/ 188992 h 1161397"/>
              <a:gd name="connsiteX63" fmla="*/ 3843715 w 6884912"/>
              <a:gd name="connsiteY63" fmla="*/ 188752 h 1161397"/>
              <a:gd name="connsiteX64" fmla="*/ 3842609 w 6884912"/>
              <a:gd name="connsiteY64" fmla="*/ 197386 h 1161397"/>
              <a:gd name="connsiteX65" fmla="*/ 3853961 w 6884912"/>
              <a:gd name="connsiteY65" fmla="*/ 213380 h 1161397"/>
              <a:gd name="connsiteX66" fmla="*/ 3907640 w 6884912"/>
              <a:gd name="connsiteY66" fmla="*/ 207568 h 1161397"/>
              <a:gd name="connsiteX67" fmla="*/ 3910449 w 6884912"/>
              <a:gd name="connsiteY67" fmla="*/ 197808 h 1161397"/>
              <a:gd name="connsiteX68" fmla="*/ 3917197 w 6884912"/>
              <a:gd name="connsiteY68" fmla="*/ 196121 h 1161397"/>
              <a:gd name="connsiteX69" fmla="*/ 3922400 w 6884912"/>
              <a:gd name="connsiteY69" fmla="*/ 205056 h 1161397"/>
              <a:gd name="connsiteX70" fmla="*/ 4013061 w 6884912"/>
              <a:gd name="connsiteY70" fmla="*/ 224874 h 1161397"/>
              <a:gd name="connsiteX71" fmla="*/ 4220717 w 6884912"/>
              <a:gd name="connsiteY71" fmla="*/ 192946 h 1161397"/>
              <a:gd name="connsiteX72" fmla="*/ 4228802 w 6884912"/>
              <a:gd name="connsiteY72" fmla="*/ 201468 h 1161397"/>
              <a:gd name="connsiteX73" fmla="*/ 4289361 w 6884912"/>
              <a:gd name="connsiteY73" fmla="*/ 196642 h 1161397"/>
              <a:gd name="connsiteX74" fmla="*/ 4498913 w 6884912"/>
              <a:gd name="connsiteY74" fmla="*/ 118915 h 1161397"/>
              <a:gd name="connsiteX75" fmla="*/ 4617330 w 6884912"/>
              <a:gd name="connsiteY75" fmla="*/ 111163 h 1161397"/>
              <a:gd name="connsiteX76" fmla="*/ 4659778 w 6884912"/>
              <a:gd name="connsiteY76" fmla="*/ 118219 h 1161397"/>
              <a:gd name="connsiteX77" fmla="*/ 4730870 w 6884912"/>
              <a:gd name="connsiteY77" fmla="*/ 129432 h 1161397"/>
              <a:gd name="connsiteX78" fmla="*/ 4844073 w 6884912"/>
              <a:gd name="connsiteY78" fmla="*/ 161768 h 1161397"/>
              <a:gd name="connsiteX79" fmla="*/ 4856454 w 6884912"/>
              <a:gd name="connsiteY79" fmla="*/ 130488 h 1161397"/>
              <a:gd name="connsiteX80" fmla="*/ 4920038 w 6884912"/>
              <a:gd name="connsiteY80" fmla="*/ 140418 h 1161397"/>
              <a:gd name="connsiteX81" fmla="*/ 5016639 w 6884912"/>
              <a:gd name="connsiteY81" fmla="*/ 158905 h 1161397"/>
              <a:gd name="connsiteX82" fmla="*/ 5072009 w 6884912"/>
              <a:gd name="connsiteY82" fmla="*/ 161502 h 1161397"/>
              <a:gd name="connsiteX83" fmla="*/ 5223626 w 6884912"/>
              <a:gd name="connsiteY83" fmla="*/ 177356 h 1161397"/>
              <a:gd name="connsiteX84" fmla="*/ 5375773 w 6884912"/>
              <a:gd name="connsiteY84" fmla="*/ 199913 h 1161397"/>
              <a:gd name="connsiteX85" fmla="*/ 5467502 w 6884912"/>
              <a:gd name="connsiteY85" fmla="*/ 250963 h 1161397"/>
              <a:gd name="connsiteX86" fmla="*/ 5592395 w 6884912"/>
              <a:gd name="connsiteY86" fmla="*/ 265434 h 1161397"/>
              <a:gd name="connsiteX87" fmla="*/ 5613532 w 6884912"/>
              <a:gd name="connsiteY87" fmla="*/ 273379 h 1161397"/>
              <a:gd name="connsiteX88" fmla="*/ 5642173 w 6884912"/>
              <a:gd name="connsiteY88" fmla="*/ 266904 h 1161397"/>
              <a:gd name="connsiteX89" fmla="*/ 5756910 w 6884912"/>
              <a:gd name="connsiteY89" fmla="*/ 239211 h 1161397"/>
              <a:gd name="connsiteX90" fmla="*/ 5846667 w 6884912"/>
              <a:gd name="connsiteY90" fmla="*/ 201786 h 1161397"/>
              <a:gd name="connsiteX91" fmla="*/ 5960732 w 6884912"/>
              <a:gd name="connsiteY91" fmla="*/ 220708 h 1161397"/>
              <a:gd name="connsiteX92" fmla="*/ 6029542 w 6884912"/>
              <a:gd name="connsiteY92" fmla="*/ 210339 h 1161397"/>
              <a:gd name="connsiteX93" fmla="*/ 6141123 w 6884912"/>
              <a:gd name="connsiteY93" fmla="*/ 159923 h 1161397"/>
              <a:gd name="connsiteX94" fmla="*/ 6290640 w 6884912"/>
              <a:gd name="connsiteY94" fmla="*/ 167441 h 1161397"/>
              <a:gd name="connsiteX95" fmla="*/ 6322806 w 6884912"/>
              <a:gd name="connsiteY95" fmla="*/ 213293 h 1161397"/>
              <a:gd name="connsiteX96" fmla="*/ 6380420 w 6884912"/>
              <a:gd name="connsiteY96" fmla="*/ 173195 h 1161397"/>
              <a:gd name="connsiteX97" fmla="*/ 6507891 w 6884912"/>
              <a:gd name="connsiteY97" fmla="*/ 118474 h 1161397"/>
              <a:gd name="connsiteX98" fmla="*/ 6571807 w 6884912"/>
              <a:gd name="connsiteY98" fmla="*/ 98636 h 1161397"/>
              <a:gd name="connsiteX99" fmla="*/ 6671880 w 6884912"/>
              <a:gd name="connsiteY99" fmla="*/ 82931 h 1161397"/>
              <a:gd name="connsiteX100" fmla="*/ 6702266 w 6884912"/>
              <a:gd name="connsiteY100" fmla="*/ 75470 h 1161397"/>
              <a:gd name="connsiteX101" fmla="*/ 6845802 w 6884912"/>
              <a:gd name="connsiteY101" fmla="*/ 24496 h 1161397"/>
              <a:gd name="connsiteX102" fmla="*/ 6884912 w 6884912"/>
              <a:gd name="connsiteY102"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11320 h 1161397"/>
              <a:gd name="connsiteX5" fmla="*/ 213420 w 6884912"/>
              <a:gd name="connsiteY5" fmla="*/ 1056868 h 1161397"/>
              <a:gd name="connsiteX6" fmla="*/ 454970 w 6884912"/>
              <a:gd name="connsiteY6" fmla="*/ 1023343 h 1161397"/>
              <a:gd name="connsiteX7" fmla="*/ 548162 w 6884912"/>
              <a:gd name="connsiteY7" fmla="*/ 984908 h 1161397"/>
              <a:gd name="connsiteX8" fmla="*/ 651408 w 6884912"/>
              <a:gd name="connsiteY8" fmla="*/ 984938 h 1161397"/>
              <a:gd name="connsiteX9" fmla="*/ 723108 w 6884912"/>
              <a:gd name="connsiteY9" fmla="*/ 941904 h 1161397"/>
              <a:gd name="connsiteX10" fmla="*/ 797699 w 6884912"/>
              <a:gd name="connsiteY10" fmla="*/ 931362 h 1161397"/>
              <a:gd name="connsiteX11" fmla="*/ 843359 w 6884912"/>
              <a:gd name="connsiteY11" fmla="*/ 910894 h 1161397"/>
              <a:gd name="connsiteX12" fmla="*/ 965215 w 6884912"/>
              <a:gd name="connsiteY12" fmla="*/ 846701 h 1161397"/>
              <a:gd name="connsiteX13" fmla="*/ 1085080 w 6884912"/>
              <a:gd name="connsiteY13" fmla="*/ 776086 h 1161397"/>
              <a:gd name="connsiteX14" fmla="*/ 1131224 w 6884912"/>
              <a:gd name="connsiteY14" fmla="*/ 706160 h 1161397"/>
              <a:gd name="connsiteX15" fmla="*/ 1138051 w 6884912"/>
              <a:gd name="connsiteY15" fmla="*/ 702034 h 1161397"/>
              <a:gd name="connsiteX16" fmla="*/ 1166947 w 6884912"/>
              <a:gd name="connsiteY16" fmla="*/ 700762 h 1161397"/>
              <a:gd name="connsiteX17" fmla="*/ 1178135 w 6884912"/>
              <a:gd name="connsiteY17" fmla="*/ 698631 h 1161397"/>
              <a:gd name="connsiteX18" fmla="*/ 1178301 w 6884912"/>
              <a:gd name="connsiteY18" fmla="*/ 698094 h 1161397"/>
              <a:gd name="connsiteX19" fmla="*/ 1242716 w 6884912"/>
              <a:gd name="connsiteY19" fmla="*/ 698052 h 1161397"/>
              <a:gd name="connsiteX20" fmla="*/ 1299977 w 6884912"/>
              <a:gd name="connsiteY20" fmla="*/ 639196 h 1161397"/>
              <a:gd name="connsiteX21" fmla="*/ 1326190 w 6884912"/>
              <a:gd name="connsiteY21" fmla="*/ 625955 h 1161397"/>
              <a:gd name="connsiteX22" fmla="*/ 1339600 w 6884912"/>
              <a:gd name="connsiteY22" fmla="*/ 616295 h 1161397"/>
              <a:gd name="connsiteX23" fmla="*/ 1340054 w 6884912"/>
              <a:gd name="connsiteY23" fmla="*/ 614022 h 1161397"/>
              <a:gd name="connsiteX24" fmla="*/ 1391606 w 6884912"/>
              <a:gd name="connsiteY24" fmla="*/ 615229 h 1161397"/>
              <a:gd name="connsiteX25" fmla="*/ 1397565 w 6884912"/>
              <a:gd name="connsiteY25" fmla="*/ 611490 h 1161397"/>
              <a:gd name="connsiteX26" fmla="*/ 1432302 w 6884912"/>
              <a:gd name="connsiteY26" fmla="*/ 617267 h 1161397"/>
              <a:gd name="connsiteX27" fmla="*/ 1449644 w 6884912"/>
              <a:gd name="connsiteY27" fmla="*/ 617591 h 1161397"/>
              <a:gd name="connsiteX28" fmla="*/ 1455793 w 6884912"/>
              <a:gd name="connsiteY28" fmla="*/ 623174 h 1161397"/>
              <a:gd name="connsiteX29" fmla="*/ 1480758 w 6884912"/>
              <a:gd name="connsiteY29" fmla="*/ 620863 h 1161397"/>
              <a:gd name="connsiteX30" fmla="*/ 1483154 w 6884912"/>
              <a:gd name="connsiteY30" fmla="*/ 618527 h 1161397"/>
              <a:gd name="connsiteX31" fmla="*/ 1505495 w 6884912"/>
              <a:gd name="connsiteY31" fmla="*/ 624325 h 1161397"/>
              <a:gd name="connsiteX32" fmla="*/ 1526340 w 6884912"/>
              <a:gd name="connsiteY32" fmla="*/ 638496 h 1161397"/>
              <a:gd name="connsiteX33" fmla="*/ 1731986 w 6884912"/>
              <a:gd name="connsiteY33" fmla="*/ 589682 h 1161397"/>
              <a:gd name="connsiteX34" fmla="*/ 1927935 w 6884912"/>
              <a:gd name="connsiteY34" fmla="*/ 628540 h 1161397"/>
              <a:gd name="connsiteX35" fmla="*/ 2039075 w 6884912"/>
              <a:gd name="connsiteY35" fmla="*/ 599964 h 1161397"/>
              <a:gd name="connsiteX36" fmla="*/ 2066980 w 6884912"/>
              <a:gd name="connsiteY36" fmla="*/ 550413 h 1161397"/>
              <a:gd name="connsiteX37" fmla="*/ 2352236 w 6884912"/>
              <a:gd name="connsiteY37" fmla="*/ 519602 h 1161397"/>
              <a:gd name="connsiteX38" fmla="*/ 2420791 w 6884912"/>
              <a:gd name="connsiteY38" fmla="*/ 492826 h 1161397"/>
              <a:gd name="connsiteX39" fmla="*/ 2489932 w 6884912"/>
              <a:gd name="connsiteY39" fmla="*/ 507864 h 1161397"/>
              <a:gd name="connsiteX40" fmla="*/ 2512917 w 6884912"/>
              <a:gd name="connsiteY40" fmla="*/ 489127 h 1161397"/>
              <a:gd name="connsiteX41" fmla="*/ 2516783 w 6884912"/>
              <a:gd name="connsiteY41" fmla="*/ 485473 h 1161397"/>
              <a:gd name="connsiteX42" fmla="*/ 2534360 w 6884912"/>
              <a:gd name="connsiteY42" fmla="*/ 480064 h 1161397"/>
              <a:gd name="connsiteX43" fmla="*/ 2536691 w 6884912"/>
              <a:gd name="connsiteY43" fmla="*/ 467018 h 1161397"/>
              <a:gd name="connsiteX44" fmla="*/ 2561265 w 6884912"/>
              <a:gd name="connsiteY44" fmla="*/ 450623 h 1161397"/>
              <a:gd name="connsiteX45" fmla="*/ 2594349 w 6884912"/>
              <a:gd name="connsiteY45" fmla="*/ 443884 h 1161397"/>
              <a:gd name="connsiteX46" fmla="*/ 2754324 w 6884912"/>
              <a:gd name="connsiteY46" fmla="*/ 424766 h 1161397"/>
              <a:gd name="connsiteX47" fmla="*/ 2848470 w 6884912"/>
              <a:gd name="connsiteY47" fmla="*/ 405966 h 1161397"/>
              <a:gd name="connsiteX48" fmla="*/ 2881772 w 6884912"/>
              <a:gd name="connsiteY48" fmla="*/ 387260 h 1161397"/>
              <a:gd name="connsiteX49" fmla="*/ 2929932 w 6884912"/>
              <a:gd name="connsiteY49" fmla="*/ 368912 h 1161397"/>
              <a:gd name="connsiteX50" fmla="*/ 3013020 w 6884912"/>
              <a:gd name="connsiteY50" fmla="*/ 327578 h 1161397"/>
              <a:gd name="connsiteX51" fmla="*/ 3222191 w 6884912"/>
              <a:gd name="connsiteY51" fmla="*/ 307887 h 1161397"/>
              <a:gd name="connsiteX52" fmla="*/ 3227953 w 6884912"/>
              <a:gd name="connsiteY52" fmla="*/ 297650 h 1161397"/>
              <a:gd name="connsiteX53" fmla="*/ 3510042 w 6884912"/>
              <a:gd name="connsiteY53" fmla="*/ 311820 h 1161397"/>
              <a:gd name="connsiteX54" fmla="*/ 3626773 w 6884912"/>
              <a:gd name="connsiteY54" fmla="*/ 290452 h 1161397"/>
              <a:gd name="connsiteX55" fmla="*/ 3666217 w 6884912"/>
              <a:gd name="connsiteY55" fmla="*/ 273255 h 1161397"/>
              <a:gd name="connsiteX56" fmla="*/ 3732427 w 6884912"/>
              <a:gd name="connsiteY56" fmla="*/ 245039 h 1161397"/>
              <a:gd name="connsiteX57" fmla="*/ 3777022 w 6884912"/>
              <a:gd name="connsiteY57" fmla="*/ 200276 h 1161397"/>
              <a:gd name="connsiteX58" fmla="*/ 3791246 w 6884912"/>
              <a:gd name="connsiteY58" fmla="*/ 189996 h 1161397"/>
              <a:gd name="connsiteX59" fmla="*/ 3819864 w 6884912"/>
              <a:gd name="connsiteY59" fmla="*/ 194605 h 1161397"/>
              <a:gd name="connsiteX60" fmla="*/ 3830398 w 6884912"/>
              <a:gd name="connsiteY60" fmla="*/ 188383 h 1161397"/>
              <a:gd name="connsiteX61" fmla="*/ 3834360 w 6884912"/>
              <a:gd name="connsiteY61" fmla="*/ 188992 h 1161397"/>
              <a:gd name="connsiteX62" fmla="*/ 3843715 w 6884912"/>
              <a:gd name="connsiteY62" fmla="*/ 188752 h 1161397"/>
              <a:gd name="connsiteX63" fmla="*/ 3842609 w 6884912"/>
              <a:gd name="connsiteY63" fmla="*/ 197386 h 1161397"/>
              <a:gd name="connsiteX64" fmla="*/ 3853961 w 6884912"/>
              <a:gd name="connsiteY64" fmla="*/ 213380 h 1161397"/>
              <a:gd name="connsiteX65" fmla="*/ 3907640 w 6884912"/>
              <a:gd name="connsiteY65" fmla="*/ 207568 h 1161397"/>
              <a:gd name="connsiteX66" fmla="*/ 3910449 w 6884912"/>
              <a:gd name="connsiteY66" fmla="*/ 197808 h 1161397"/>
              <a:gd name="connsiteX67" fmla="*/ 3917197 w 6884912"/>
              <a:gd name="connsiteY67" fmla="*/ 196121 h 1161397"/>
              <a:gd name="connsiteX68" fmla="*/ 3922400 w 6884912"/>
              <a:gd name="connsiteY68" fmla="*/ 205056 h 1161397"/>
              <a:gd name="connsiteX69" fmla="*/ 4013061 w 6884912"/>
              <a:gd name="connsiteY69" fmla="*/ 224874 h 1161397"/>
              <a:gd name="connsiteX70" fmla="*/ 4220717 w 6884912"/>
              <a:gd name="connsiteY70" fmla="*/ 192946 h 1161397"/>
              <a:gd name="connsiteX71" fmla="*/ 4228802 w 6884912"/>
              <a:gd name="connsiteY71" fmla="*/ 201468 h 1161397"/>
              <a:gd name="connsiteX72" fmla="*/ 4289361 w 6884912"/>
              <a:gd name="connsiteY72" fmla="*/ 196642 h 1161397"/>
              <a:gd name="connsiteX73" fmla="*/ 4498913 w 6884912"/>
              <a:gd name="connsiteY73" fmla="*/ 118915 h 1161397"/>
              <a:gd name="connsiteX74" fmla="*/ 4617330 w 6884912"/>
              <a:gd name="connsiteY74" fmla="*/ 111163 h 1161397"/>
              <a:gd name="connsiteX75" fmla="*/ 4659778 w 6884912"/>
              <a:gd name="connsiteY75" fmla="*/ 118219 h 1161397"/>
              <a:gd name="connsiteX76" fmla="*/ 4730870 w 6884912"/>
              <a:gd name="connsiteY76" fmla="*/ 129432 h 1161397"/>
              <a:gd name="connsiteX77" fmla="*/ 4844073 w 6884912"/>
              <a:gd name="connsiteY77" fmla="*/ 161768 h 1161397"/>
              <a:gd name="connsiteX78" fmla="*/ 4856454 w 6884912"/>
              <a:gd name="connsiteY78" fmla="*/ 130488 h 1161397"/>
              <a:gd name="connsiteX79" fmla="*/ 4920038 w 6884912"/>
              <a:gd name="connsiteY79" fmla="*/ 140418 h 1161397"/>
              <a:gd name="connsiteX80" fmla="*/ 5016639 w 6884912"/>
              <a:gd name="connsiteY80" fmla="*/ 158905 h 1161397"/>
              <a:gd name="connsiteX81" fmla="*/ 5072009 w 6884912"/>
              <a:gd name="connsiteY81" fmla="*/ 161502 h 1161397"/>
              <a:gd name="connsiteX82" fmla="*/ 5223626 w 6884912"/>
              <a:gd name="connsiteY82" fmla="*/ 177356 h 1161397"/>
              <a:gd name="connsiteX83" fmla="*/ 5375773 w 6884912"/>
              <a:gd name="connsiteY83" fmla="*/ 199913 h 1161397"/>
              <a:gd name="connsiteX84" fmla="*/ 5467502 w 6884912"/>
              <a:gd name="connsiteY84" fmla="*/ 250963 h 1161397"/>
              <a:gd name="connsiteX85" fmla="*/ 5592395 w 6884912"/>
              <a:gd name="connsiteY85" fmla="*/ 265434 h 1161397"/>
              <a:gd name="connsiteX86" fmla="*/ 5613532 w 6884912"/>
              <a:gd name="connsiteY86" fmla="*/ 273379 h 1161397"/>
              <a:gd name="connsiteX87" fmla="*/ 5642173 w 6884912"/>
              <a:gd name="connsiteY87" fmla="*/ 266904 h 1161397"/>
              <a:gd name="connsiteX88" fmla="*/ 5756910 w 6884912"/>
              <a:gd name="connsiteY88" fmla="*/ 239211 h 1161397"/>
              <a:gd name="connsiteX89" fmla="*/ 5846667 w 6884912"/>
              <a:gd name="connsiteY89" fmla="*/ 201786 h 1161397"/>
              <a:gd name="connsiteX90" fmla="*/ 5960732 w 6884912"/>
              <a:gd name="connsiteY90" fmla="*/ 220708 h 1161397"/>
              <a:gd name="connsiteX91" fmla="*/ 6029542 w 6884912"/>
              <a:gd name="connsiteY91" fmla="*/ 210339 h 1161397"/>
              <a:gd name="connsiteX92" fmla="*/ 6141123 w 6884912"/>
              <a:gd name="connsiteY92" fmla="*/ 159923 h 1161397"/>
              <a:gd name="connsiteX93" fmla="*/ 6290640 w 6884912"/>
              <a:gd name="connsiteY93" fmla="*/ 167441 h 1161397"/>
              <a:gd name="connsiteX94" fmla="*/ 6322806 w 6884912"/>
              <a:gd name="connsiteY94" fmla="*/ 213293 h 1161397"/>
              <a:gd name="connsiteX95" fmla="*/ 6380420 w 6884912"/>
              <a:gd name="connsiteY95" fmla="*/ 173195 h 1161397"/>
              <a:gd name="connsiteX96" fmla="*/ 6507891 w 6884912"/>
              <a:gd name="connsiteY96" fmla="*/ 118474 h 1161397"/>
              <a:gd name="connsiteX97" fmla="*/ 6571807 w 6884912"/>
              <a:gd name="connsiteY97" fmla="*/ 98636 h 1161397"/>
              <a:gd name="connsiteX98" fmla="*/ 6671880 w 6884912"/>
              <a:gd name="connsiteY98" fmla="*/ 82931 h 1161397"/>
              <a:gd name="connsiteX99" fmla="*/ 6702266 w 6884912"/>
              <a:gd name="connsiteY99" fmla="*/ 75470 h 1161397"/>
              <a:gd name="connsiteX100" fmla="*/ 6845802 w 6884912"/>
              <a:gd name="connsiteY100" fmla="*/ 24496 h 1161397"/>
              <a:gd name="connsiteX101" fmla="*/ 6884912 w 6884912"/>
              <a:gd name="connsiteY101"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11320 h 1161397"/>
              <a:gd name="connsiteX5" fmla="*/ 213420 w 6884912"/>
              <a:gd name="connsiteY5" fmla="*/ 1056868 h 1161397"/>
              <a:gd name="connsiteX6" fmla="*/ 454970 w 6884912"/>
              <a:gd name="connsiteY6" fmla="*/ 1023343 h 1161397"/>
              <a:gd name="connsiteX7" fmla="*/ 548162 w 6884912"/>
              <a:gd name="connsiteY7" fmla="*/ 984908 h 1161397"/>
              <a:gd name="connsiteX8" fmla="*/ 651408 w 6884912"/>
              <a:gd name="connsiteY8" fmla="*/ 984938 h 1161397"/>
              <a:gd name="connsiteX9" fmla="*/ 723108 w 6884912"/>
              <a:gd name="connsiteY9" fmla="*/ 941904 h 1161397"/>
              <a:gd name="connsiteX10" fmla="*/ 797699 w 6884912"/>
              <a:gd name="connsiteY10" fmla="*/ 931362 h 1161397"/>
              <a:gd name="connsiteX11" fmla="*/ 843359 w 6884912"/>
              <a:gd name="connsiteY11" fmla="*/ 910894 h 1161397"/>
              <a:gd name="connsiteX12" fmla="*/ 965215 w 6884912"/>
              <a:gd name="connsiteY12" fmla="*/ 846701 h 1161397"/>
              <a:gd name="connsiteX13" fmla="*/ 1085080 w 6884912"/>
              <a:gd name="connsiteY13" fmla="*/ 776086 h 1161397"/>
              <a:gd name="connsiteX14" fmla="*/ 1131224 w 6884912"/>
              <a:gd name="connsiteY14" fmla="*/ 706160 h 1161397"/>
              <a:gd name="connsiteX15" fmla="*/ 1138051 w 6884912"/>
              <a:gd name="connsiteY15" fmla="*/ 702034 h 1161397"/>
              <a:gd name="connsiteX16" fmla="*/ 1178135 w 6884912"/>
              <a:gd name="connsiteY16" fmla="*/ 698631 h 1161397"/>
              <a:gd name="connsiteX17" fmla="*/ 1178301 w 6884912"/>
              <a:gd name="connsiteY17" fmla="*/ 698094 h 1161397"/>
              <a:gd name="connsiteX18" fmla="*/ 1242716 w 6884912"/>
              <a:gd name="connsiteY18" fmla="*/ 698052 h 1161397"/>
              <a:gd name="connsiteX19" fmla="*/ 1299977 w 6884912"/>
              <a:gd name="connsiteY19" fmla="*/ 639196 h 1161397"/>
              <a:gd name="connsiteX20" fmla="*/ 1326190 w 6884912"/>
              <a:gd name="connsiteY20" fmla="*/ 625955 h 1161397"/>
              <a:gd name="connsiteX21" fmla="*/ 1339600 w 6884912"/>
              <a:gd name="connsiteY21" fmla="*/ 616295 h 1161397"/>
              <a:gd name="connsiteX22" fmla="*/ 1340054 w 6884912"/>
              <a:gd name="connsiteY22" fmla="*/ 614022 h 1161397"/>
              <a:gd name="connsiteX23" fmla="*/ 1391606 w 6884912"/>
              <a:gd name="connsiteY23" fmla="*/ 615229 h 1161397"/>
              <a:gd name="connsiteX24" fmla="*/ 1397565 w 6884912"/>
              <a:gd name="connsiteY24" fmla="*/ 611490 h 1161397"/>
              <a:gd name="connsiteX25" fmla="*/ 1432302 w 6884912"/>
              <a:gd name="connsiteY25" fmla="*/ 617267 h 1161397"/>
              <a:gd name="connsiteX26" fmla="*/ 1449644 w 6884912"/>
              <a:gd name="connsiteY26" fmla="*/ 617591 h 1161397"/>
              <a:gd name="connsiteX27" fmla="*/ 1455793 w 6884912"/>
              <a:gd name="connsiteY27" fmla="*/ 623174 h 1161397"/>
              <a:gd name="connsiteX28" fmla="*/ 1480758 w 6884912"/>
              <a:gd name="connsiteY28" fmla="*/ 620863 h 1161397"/>
              <a:gd name="connsiteX29" fmla="*/ 1483154 w 6884912"/>
              <a:gd name="connsiteY29" fmla="*/ 618527 h 1161397"/>
              <a:gd name="connsiteX30" fmla="*/ 1505495 w 6884912"/>
              <a:gd name="connsiteY30" fmla="*/ 624325 h 1161397"/>
              <a:gd name="connsiteX31" fmla="*/ 1526340 w 6884912"/>
              <a:gd name="connsiteY31" fmla="*/ 638496 h 1161397"/>
              <a:gd name="connsiteX32" fmla="*/ 1731986 w 6884912"/>
              <a:gd name="connsiteY32" fmla="*/ 589682 h 1161397"/>
              <a:gd name="connsiteX33" fmla="*/ 1927935 w 6884912"/>
              <a:gd name="connsiteY33" fmla="*/ 628540 h 1161397"/>
              <a:gd name="connsiteX34" fmla="*/ 2039075 w 6884912"/>
              <a:gd name="connsiteY34" fmla="*/ 599964 h 1161397"/>
              <a:gd name="connsiteX35" fmla="*/ 2066980 w 6884912"/>
              <a:gd name="connsiteY35" fmla="*/ 550413 h 1161397"/>
              <a:gd name="connsiteX36" fmla="*/ 2352236 w 6884912"/>
              <a:gd name="connsiteY36" fmla="*/ 519602 h 1161397"/>
              <a:gd name="connsiteX37" fmla="*/ 2420791 w 6884912"/>
              <a:gd name="connsiteY37" fmla="*/ 492826 h 1161397"/>
              <a:gd name="connsiteX38" fmla="*/ 2489932 w 6884912"/>
              <a:gd name="connsiteY38" fmla="*/ 507864 h 1161397"/>
              <a:gd name="connsiteX39" fmla="*/ 2512917 w 6884912"/>
              <a:gd name="connsiteY39" fmla="*/ 489127 h 1161397"/>
              <a:gd name="connsiteX40" fmla="*/ 2516783 w 6884912"/>
              <a:gd name="connsiteY40" fmla="*/ 485473 h 1161397"/>
              <a:gd name="connsiteX41" fmla="*/ 2534360 w 6884912"/>
              <a:gd name="connsiteY41" fmla="*/ 480064 h 1161397"/>
              <a:gd name="connsiteX42" fmla="*/ 2536691 w 6884912"/>
              <a:gd name="connsiteY42" fmla="*/ 467018 h 1161397"/>
              <a:gd name="connsiteX43" fmla="*/ 2561265 w 6884912"/>
              <a:gd name="connsiteY43" fmla="*/ 450623 h 1161397"/>
              <a:gd name="connsiteX44" fmla="*/ 2594349 w 6884912"/>
              <a:gd name="connsiteY44" fmla="*/ 443884 h 1161397"/>
              <a:gd name="connsiteX45" fmla="*/ 2754324 w 6884912"/>
              <a:gd name="connsiteY45" fmla="*/ 424766 h 1161397"/>
              <a:gd name="connsiteX46" fmla="*/ 2848470 w 6884912"/>
              <a:gd name="connsiteY46" fmla="*/ 405966 h 1161397"/>
              <a:gd name="connsiteX47" fmla="*/ 2881772 w 6884912"/>
              <a:gd name="connsiteY47" fmla="*/ 387260 h 1161397"/>
              <a:gd name="connsiteX48" fmla="*/ 2929932 w 6884912"/>
              <a:gd name="connsiteY48" fmla="*/ 368912 h 1161397"/>
              <a:gd name="connsiteX49" fmla="*/ 3013020 w 6884912"/>
              <a:gd name="connsiteY49" fmla="*/ 327578 h 1161397"/>
              <a:gd name="connsiteX50" fmla="*/ 3222191 w 6884912"/>
              <a:gd name="connsiteY50" fmla="*/ 307887 h 1161397"/>
              <a:gd name="connsiteX51" fmla="*/ 3227953 w 6884912"/>
              <a:gd name="connsiteY51" fmla="*/ 297650 h 1161397"/>
              <a:gd name="connsiteX52" fmla="*/ 3510042 w 6884912"/>
              <a:gd name="connsiteY52" fmla="*/ 311820 h 1161397"/>
              <a:gd name="connsiteX53" fmla="*/ 3626773 w 6884912"/>
              <a:gd name="connsiteY53" fmla="*/ 290452 h 1161397"/>
              <a:gd name="connsiteX54" fmla="*/ 3666217 w 6884912"/>
              <a:gd name="connsiteY54" fmla="*/ 273255 h 1161397"/>
              <a:gd name="connsiteX55" fmla="*/ 3732427 w 6884912"/>
              <a:gd name="connsiteY55" fmla="*/ 245039 h 1161397"/>
              <a:gd name="connsiteX56" fmla="*/ 3777022 w 6884912"/>
              <a:gd name="connsiteY56" fmla="*/ 200276 h 1161397"/>
              <a:gd name="connsiteX57" fmla="*/ 3791246 w 6884912"/>
              <a:gd name="connsiteY57" fmla="*/ 189996 h 1161397"/>
              <a:gd name="connsiteX58" fmla="*/ 3819864 w 6884912"/>
              <a:gd name="connsiteY58" fmla="*/ 194605 h 1161397"/>
              <a:gd name="connsiteX59" fmla="*/ 3830398 w 6884912"/>
              <a:gd name="connsiteY59" fmla="*/ 188383 h 1161397"/>
              <a:gd name="connsiteX60" fmla="*/ 3834360 w 6884912"/>
              <a:gd name="connsiteY60" fmla="*/ 188992 h 1161397"/>
              <a:gd name="connsiteX61" fmla="*/ 3843715 w 6884912"/>
              <a:gd name="connsiteY61" fmla="*/ 188752 h 1161397"/>
              <a:gd name="connsiteX62" fmla="*/ 3842609 w 6884912"/>
              <a:gd name="connsiteY62" fmla="*/ 197386 h 1161397"/>
              <a:gd name="connsiteX63" fmla="*/ 3853961 w 6884912"/>
              <a:gd name="connsiteY63" fmla="*/ 213380 h 1161397"/>
              <a:gd name="connsiteX64" fmla="*/ 3907640 w 6884912"/>
              <a:gd name="connsiteY64" fmla="*/ 207568 h 1161397"/>
              <a:gd name="connsiteX65" fmla="*/ 3910449 w 6884912"/>
              <a:gd name="connsiteY65" fmla="*/ 197808 h 1161397"/>
              <a:gd name="connsiteX66" fmla="*/ 3917197 w 6884912"/>
              <a:gd name="connsiteY66" fmla="*/ 196121 h 1161397"/>
              <a:gd name="connsiteX67" fmla="*/ 3922400 w 6884912"/>
              <a:gd name="connsiteY67" fmla="*/ 205056 h 1161397"/>
              <a:gd name="connsiteX68" fmla="*/ 4013061 w 6884912"/>
              <a:gd name="connsiteY68" fmla="*/ 224874 h 1161397"/>
              <a:gd name="connsiteX69" fmla="*/ 4220717 w 6884912"/>
              <a:gd name="connsiteY69" fmla="*/ 192946 h 1161397"/>
              <a:gd name="connsiteX70" fmla="*/ 4228802 w 6884912"/>
              <a:gd name="connsiteY70" fmla="*/ 201468 h 1161397"/>
              <a:gd name="connsiteX71" fmla="*/ 4289361 w 6884912"/>
              <a:gd name="connsiteY71" fmla="*/ 196642 h 1161397"/>
              <a:gd name="connsiteX72" fmla="*/ 4498913 w 6884912"/>
              <a:gd name="connsiteY72" fmla="*/ 118915 h 1161397"/>
              <a:gd name="connsiteX73" fmla="*/ 4617330 w 6884912"/>
              <a:gd name="connsiteY73" fmla="*/ 111163 h 1161397"/>
              <a:gd name="connsiteX74" fmla="*/ 4659778 w 6884912"/>
              <a:gd name="connsiteY74" fmla="*/ 118219 h 1161397"/>
              <a:gd name="connsiteX75" fmla="*/ 4730870 w 6884912"/>
              <a:gd name="connsiteY75" fmla="*/ 129432 h 1161397"/>
              <a:gd name="connsiteX76" fmla="*/ 4844073 w 6884912"/>
              <a:gd name="connsiteY76" fmla="*/ 161768 h 1161397"/>
              <a:gd name="connsiteX77" fmla="*/ 4856454 w 6884912"/>
              <a:gd name="connsiteY77" fmla="*/ 130488 h 1161397"/>
              <a:gd name="connsiteX78" fmla="*/ 4920038 w 6884912"/>
              <a:gd name="connsiteY78" fmla="*/ 140418 h 1161397"/>
              <a:gd name="connsiteX79" fmla="*/ 5016639 w 6884912"/>
              <a:gd name="connsiteY79" fmla="*/ 158905 h 1161397"/>
              <a:gd name="connsiteX80" fmla="*/ 5072009 w 6884912"/>
              <a:gd name="connsiteY80" fmla="*/ 161502 h 1161397"/>
              <a:gd name="connsiteX81" fmla="*/ 5223626 w 6884912"/>
              <a:gd name="connsiteY81" fmla="*/ 177356 h 1161397"/>
              <a:gd name="connsiteX82" fmla="*/ 5375773 w 6884912"/>
              <a:gd name="connsiteY82" fmla="*/ 199913 h 1161397"/>
              <a:gd name="connsiteX83" fmla="*/ 5467502 w 6884912"/>
              <a:gd name="connsiteY83" fmla="*/ 250963 h 1161397"/>
              <a:gd name="connsiteX84" fmla="*/ 5592395 w 6884912"/>
              <a:gd name="connsiteY84" fmla="*/ 265434 h 1161397"/>
              <a:gd name="connsiteX85" fmla="*/ 5613532 w 6884912"/>
              <a:gd name="connsiteY85" fmla="*/ 273379 h 1161397"/>
              <a:gd name="connsiteX86" fmla="*/ 5642173 w 6884912"/>
              <a:gd name="connsiteY86" fmla="*/ 266904 h 1161397"/>
              <a:gd name="connsiteX87" fmla="*/ 5756910 w 6884912"/>
              <a:gd name="connsiteY87" fmla="*/ 239211 h 1161397"/>
              <a:gd name="connsiteX88" fmla="*/ 5846667 w 6884912"/>
              <a:gd name="connsiteY88" fmla="*/ 201786 h 1161397"/>
              <a:gd name="connsiteX89" fmla="*/ 5960732 w 6884912"/>
              <a:gd name="connsiteY89" fmla="*/ 220708 h 1161397"/>
              <a:gd name="connsiteX90" fmla="*/ 6029542 w 6884912"/>
              <a:gd name="connsiteY90" fmla="*/ 210339 h 1161397"/>
              <a:gd name="connsiteX91" fmla="*/ 6141123 w 6884912"/>
              <a:gd name="connsiteY91" fmla="*/ 159923 h 1161397"/>
              <a:gd name="connsiteX92" fmla="*/ 6290640 w 6884912"/>
              <a:gd name="connsiteY92" fmla="*/ 167441 h 1161397"/>
              <a:gd name="connsiteX93" fmla="*/ 6322806 w 6884912"/>
              <a:gd name="connsiteY93" fmla="*/ 213293 h 1161397"/>
              <a:gd name="connsiteX94" fmla="*/ 6380420 w 6884912"/>
              <a:gd name="connsiteY94" fmla="*/ 173195 h 1161397"/>
              <a:gd name="connsiteX95" fmla="*/ 6507891 w 6884912"/>
              <a:gd name="connsiteY95" fmla="*/ 118474 h 1161397"/>
              <a:gd name="connsiteX96" fmla="*/ 6571807 w 6884912"/>
              <a:gd name="connsiteY96" fmla="*/ 98636 h 1161397"/>
              <a:gd name="connsiteX97" fmla="*/ 6671880 w 6884912"/>
              <a:gd name="connsiteY97" fmla="*/ 82931 h 1161397"/>
              <a:gd name="connsiteX98" fmla="*/ 6702266 w 6884912"/>
              <a:gd name="connsiteY98" fmla="*/ 75470 h 1161397"/>
              <a:gd name="connsiteX99" fmla="*/ 6845802 w 6884912"/>
              <a:gd name="connsiteY99" fmla="*/ 24496 h 1161397"/>
              <a:gd name="connsiteX100" fmla="*/ 6884912 w 6884912"/>
              <a:gd name="connsiteY100"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11320 h 1161397"/>
              <a:gd name="connsiteX5" fmla="*/ 213420 w 6884912"/>
              <a:gd name="connsiteY5" fmla="*/ 1056868 h 1161397"/>
              <a:gd name="connsiteX6" fmla="*/ 454970 w 6884912"/>
              <a:gd name="connsiteY6" fmla="*/ 1023343 h 1161397"/>
              <a:gd name="connsiteX7" fmla="*/ 548162 w 6884912"/>
              <a:gd name="connsiteY7" fmla="*/ 984908 h 1161397"/>
              <a:gd name="connsiteX8" fmla="*/ 651408 w 6884912"/>
              <a:gd name="connsiteY8" fmla="*/ 984938 h 1161397"/>
              <a:gd name="connsiteX9" fmla="*/ 723108 w 6884912"/>
              <a:gd name="connsiteY9" fmla="*/ 941904 h 1161397"/>
              <a:gd name="connsiteX10" fmla="*/ 797699 w 6884912"/>
              <a:gd name="connsiteY10" fmla="*/ 931362 h 1161397"/>
              <a:gd name="connsiteX11" fmla="*/ 843359 w 6884912"/>
              <a:gd name="connsiteY11" fmla="*/ 910894 h 1161397"/>
              <a:gd name="connsiteX12" fmla="*/ 965215 w 6884912"/>
              <a:gd name="connsiteY12" fmla="*/ 846701 h 1161397"/>
              <a:gd name="connsiteX13" fmla="*/ 1085080 w 6884912"/>
              <a:gd name="connsiteY13" fmla="*/ 776086 h 1161397"/>
              <a:gd name="connsiteX14" fmla="*/ 1131224 w 6884912"/>
              <a:gd name="connsiteY14" fmla="*/ 706160 h 1161397"/>
              <a:gd name="connsiteX15" fmla="*/ 1178135 w 6884912"/>
              <a:gd name="connsiteY15" fmla="*/ 698631 h 1161397"/>
              <a:gd name="connsiteX16" fmla="*/ 1178301 w 6884912"/>
              <a:gd name="connsiteY16" fmla="*/ 698094 h 1161397"/>
              <a:gd name="connsiteX17" fmla="*/ 1242716 w 6884912"/>
              <a:gd name="connsiteY17" fmla="*/ 698052 h 1161397"/>
              <a:gd name="connsiteX18" fmla="*/ 1299977 w 6884912"/>
              <a:gd name="connsiteY18" fmla="*/ 639196 h 1161397"/>
              <a:gd name="connsiteX19" fmla="*/ 1326190 w 6884912"/>
              <a:gd name="connsiteY19" fmla="*/ 625955 h 1161397"/>
              <a:gd name="connsiteX20" fmla="*/ 1339600 w 6884912"/>
              <a:gd name="connsiteY20" fmla="*/ 616295 h 1161397"/>
              <a:gd name="connsiteX21" fmla="*/ 1340054 w 6884912"/>
              <a:gd name="connsiteY21" fmla="*/ 614022 h 1161397"/>
              <a:gd name="connsiteX22" fmla="*/ 1391606 w 6884912"/>
              <a:gd name="connsiteY22" fmla="*/ 615229 h 1161397"/>
              <a:gd name="connsiteX23" fmla="*/ 1397565 w 6884912"/>
              <a:gd name="connsiteY23" fmla="*/ 611490 h 1161397"/>
              <a:gd name="connsiteX24" fmla="*/ 1432302 w 6884912"/>
              <a:gd name="connsiteY24" fmla="*/ 617267 h 1161397"/>
              <a:gd name="connsiteX25" fmla="*/ 1449644 w 6884912"/>
              <a:gd name="connsiteY25" fmla="*/ 617591 h 1161397"/>
              <a:gd name="connsiteX26" fmla="*/ 1455793 w 6884912"/>
              <a:gd name="connsiteY26" fmla="*/ 623174 h 1161397"/>
              <a:gd name="connsiteX27" fmla="*/ 1480758 w 6884912"/>
              <a:gd name="connsiteY27" fmla="*/ 620863 h 1161397"/>
              <a:gd name="connsiteX28" fmla="*/ 1483154 w 6884912"/>
              <a:gd name="connsiteY28" fmla="*/ 618527 h 1161397"/>
              <a:gd name="connsiteX29" fmla="*/ 1505495 w 6884912"/>
              <a:gd name="connsiteY29" fmla="*/ 624325 h 1161397"/>
              <a:gd name="connsiteX30" fmla="*/ 1526340 w 6884912"/>
              <a:gd name="connsiteY30" fmla="*/ 638496 h 1161397"/>
              <a:gd name="connsiteX31" fmla="*/ 1731986 w 6884912"/>
              <a:gd name="connsiteY31" fmla="*/ 589682 h 1161397"/>
              <a:gd name="connsiteX32" fmla="*/ 1927935 w 6884912"/>
              <a:gd name="connsiteY32" fmla="*/ 628540 h 1161397"/>
              <a:gd name="connsiteX33" fmla="*/ 2039075 w 6884912"/>
              <a:gd name="connsiteY33" fmla="*/ 599964 h 1161397"/>
              <a:gd name="connsiteX34" fmla="*/ 2066980 w 6884912"/>
              <a:gd name="connsiteY34" fmla="*/ 550413 h 1161397"/>
              <a:gd name="connsiteX35" fmla="*/ 2352236 w 6884912"/>
              <a:gd name="connsiteY35" fmla="*/ 519602 h 1161397"/>
              <a:gd name="connsiteX36" fmla="*/ 2420791 w 6884912"/>
              <a:gd name="connsiteY36" fmla="*/ 492826 h 1161397"/>
              <a:gd name="connsiteX37" fmla="*/ 2489932 w 6884912"/>
              <a:gd name="connsiteY37" fmla="*/ 507864 h 1161397"/>
              <a:gd name="connsiteX38" fmla="*/ 2512917 w 6884912"/>
              <a:gd name="connsiteY38" fmla="*/ 489127 h 1161397"/>
              <a:gd name="connsiteX39" fmla="*/ 2516783 w 6884912"/>
              <a:gd name="connsiteY39" fmla="*/ 485473 h 1161397"/>
              <a:gd name="connsiteX40" fmla="*/ 2534360 w 6884912"/>
              <a:gd name="connsiteY40" fmla="*/ 480064 h 1161397"/>
              <a:gd name="connsiteX41" fmla="*/ 2536691 w 6884912"/>
              <a:gd name="connsiteY41" fmla="*/ 467018 h 1161397"/>
              <a:gd name="connsiteX42" fmla="*/ 2561265 w 6884912"/>
              <a:gd name="connsiteY42" fmla="*/ 450623 h 1161397"/>
              <a:gd name="connsiteX43" fmla="*/ 2594349 w 6884912"/>
              <a:gd name="connsiteY43" fmla="*/ 443884 h 1161397"/>
              <a:gd name="connsiteX44" fmla="*/ 2754324 w 6884912"/>
              <a:gd name="connsiteY44" fmla="*/ 424766 h 1161397"/>
              <a:gd name="connsiteX45" fmla="*/ 2848470 w 6884912"/>
              <a:gd name="connsiteY45" fmla="*/ 405966 h 1161397"/>
              <a:gd name="connsiteX46" fmla="*/ 2881772 w 6884912"/>
              <a:gd name="connsiteY46" fmla="*/ 387260 h 1161397"/>
              <a:gd name="connsiteX47" fmla="*/ 2929932 w 6884912"/>
              <a:gd name="connsiteY47" fmla="*/ 368912 h 1161397"/>
              <a:gd name="connsiteX48" fmla="*/ 3013020 w 6884912"/>
              <a:gd name="connsiteY48" fmla="*/ 327578 h 1161397"/>
              <a:gd name="connsiteX49" fmla="*/ 3222191 w 6884912"/>
              <a:gd name="connsiteY49" fmla="*/ 307887 h 1161397"/>
              <a:gd name="connsiteX50" fmla="*/ 3227953 w 6884912"/>
              <a:gd name="connsiteY50" fmla="*/ 297650 h 1161397"/>
              <a:gd name="connsiteX51" fmla="*/ 3510042 w 6884912"/>
              <a:gd name="connsiteY51" fmla="*/ 311820 h 1161397"/>
              <a:gd name="connsiteX52" fmla="*/ 3626773 w 6884912"/>
              <a:gd name="connsiteY52" fmla="*/ 290452 h 1161397"/>
              <a:gd name="connsiteX53" fmla="*/ 3666217 w 6884912"/>
              <a:gd name="connsiteY53" fmla="*/ 273255 h 1161397"/>
              <a:gd name="connsiteX54" fmla="*/ 3732427 w 6884912"/>
              <a:gd name="connsiteY54" fmla="*/ 245039 h 1161397"/>
              <a:gd name="connsiteX55" fmla="*/ 3777022 w 6884912"/>
              <a:gd name="connsiteY55" fmla="*/ 200276 h 1161397"/>
              <a:gd name="connsiteX56" fmla="*/ 3791246 w 6884912"/>
              <a:gd name="connsiteY56" fmla="*/ 189996 h 1161397"/>
              <a:gd name="connsiteX57" fmla="*/ 3819864 w 6884912"/>
              <a:gd name="connsiteY57" fmla="*/ 194605 h 1161397"/>
              <a:gd name="connsiteX58" fmla="*/ 3830398 w 6884912"/>
              <a:gd name="connsiteY58" fmla="*/ 188383 h 1161397"/>
              <a:gd name="connsiteX59" fmla="*/ 3834360 w 6884912"/>
              <a:gd name="connsiteY59" fmla="*/ 188992 h 1161397"/>
              <a:gd name="connsiteX60" fmla="*/ 3843715 w 6884912"/>
              <a:gd name="connsiteY60" fmla="*/ 188752 h 1161397"/>
              <a:gd name="connsiteX61" fmla="*/ 3842609 w 6884912"/>
              <a:gd name="connsiteY61" fmla="*/ 197386 h 1161397"/>
              <a:gd name="connsiteX62" fmla="*/ 3853961 w 6884912"/>
              <a:gd name="connsiteY62" fmla="*/ 213380 h 1161397"/>
              <a:gd name="connsiteX63" fmla="*/ 3907640 w 6884912"/>
              <a:gd name="connsiteY63" fmla="*/ 207568 h 1161397"/>
              <a:gd name="connsiteX64" fmla="*/ 3910449 w 6884912"/>
              <a:gd name="connsiteY64" fmla="*/ 197808 h 1161397"/>
              <a:gd name="connsiteX65" fmla="*/ 3917197 w 6884912"/>
              <a:gd name="connsiteY65" fmla="*/ 196121 h 1161397"/>
              <a:gd name="connsiteX66" fmla="*/ 3922400 w 6884912"/>
              <a:gd name="connsiteY66" fmla="*/ 205056 h 1161397"/>
              <a:gd name="connsiteX67" fmla="*/ 4013061 w 6884912"/>
              <a:gd name="connsiteY67" fmla="*/ 224874 h 1161397"/>
              <a:gd name="connsiteX68" fmla="*/ 4220717 w 6884912"/>
              <a:gd name="connsiteY68" fmla="*/ 192946 h 1161397"/>
              <a:gd name="connsiteX69" fmla="*/ 4228802 w 6884912"/>
              <a:gd name="connsiteY69" fmla="*/ 201468 h 1161397"/>
              <a:gd name="connsiteX70" fmla="*/ 4289361 w 6884912"/>
              <a:gd name="connsiteY70" fmla="*/ 196642 h 1161397"/>
              <a:gd name="connsiteX71" fmla="*/ 4498913 w 6884912"/>
              <a:gd name="connsiteY71" fmla="*/ 118915 h 1161397"/>
              <a:gd name="connsiteX72" fmla="*/ 4617330 w 6884912"/>
              <a:gd name="connsiteY72" fmla="*/ 111163 h 1161397"/>
              <a:gd name="connsiteX73" fmla="*/ 4659778 w 6884912"/>
              <a:gd name="connsiteY73" fmla="*/ 118219 h 1161397"/>
              <a:gd name="connsiteX74" fmla="*/ 4730870 w 6884912"/>
              <a:gd name="connsiteY74" fmla="*/ 129432 h 1161397"/>
              <a:gd name="connsiteX75" fmla="*/ 4844073 w 6884912"/>
              <a:gd name="connsiteY75" fmla="*/ 161768 h 1161397"/>
              <a:gd name="connsiteX76" fmla="*/ 4856454 w 6884912"/>
              <a:gd name="connsiteY76" fmla="*/ 130488 h 1161397"/>
              <a:gd name="connsiteX77" fmla="*/ 4920038 w 6884912"/>
              <a:gd name="connsiteY77" fmla="*/ 140418 h 1161397"/>
              <a:gd name="connsiteX78" fmla="*/ 5016639 w 6884912"/>
              <a:gd name="connsiteY78" fmla="*/ 158905 h 1161397"/>
              <a:gd name="connsiteX79" fmla="*/ 5072009 w 6884912"/>
              <a:gd name="connsiteY79" fmla="*/ 161502 h 1161397"/>
              <a:gd name="connsiteX80" fmla="*/ 5223626 w 6884912"/>
              <a:gd name="connsiteY80" fmla="*/ 177356 h 1161397"/>
              <a:gd name="connsiteX81" fmla="*/ 5375773 w 6884912"/>
              <a:gd name="connsiteY81" fmla="*/ 199913 h 1161397"/>
              <a:gd name="connsiteX82" fmla="*/ 5467502 w 6884912"/>
              <a:gd name="connsiteY82" fmla="*/ 250963 h 1161397"/>
              <a:gd name="connsiteX83" fmla="*/ 5592395 w 6884912"/>
              <a:gd name="connsiteY83" fmla="*/ 265434 h 1161397"/>
              <a:gd name="connsiteX84" fmla="*/ 5613532 w 6884912"/>
              <a:gd name="connsiteY84" fmla="*/ 273379 h 1161397"/>
              <a:gd name="connsiteX85" fmla="*/ 5642173 w 6884912"/>
              <a:gd name="connsiteY85" fmla="*/ 266904 h 1161397"/>
              <a:gd name="connsiteX86" fmla="*/ 5756910 w 6884912"/>
              <a:gd name="connsiteY86" fmla="*/ 239211 h 1161397"/>
              <a:gd name="connsiteX87" fmla="*/ 5846667 w 6884912"/>
              <a:gd name="connsiteY87" fmla="*/ 201786 h 1161397"/>
              <a:gd name="connsiteX88" fmla="*/ 5960732 w 6884912"/>
              <a:gd name="connsiteY88" fmla="*/ 220708 h 1161397"/>
              <a:gd name="connsiteX89" fmla="*/ 6029542 w 6884912"/>
              <a:gd name="connsiteY89" fmla="*/ 210339 h 1161397"/>
              <a:gd name="connsiteX90" fmla="*/ 6141123 w 6884912"/>
              <a:gd name="connsiteY90" fmla="*/ 159923 h 1161397"/>
              <a:gd name="connsiteX91" fmla="*/ 6290640 w 6884912"/>
              <a:gd name="connsiteY91" fmla="*/ 167441 h 1161397"/>
              <a:gd name="connsiteX92" fmla="*/ 6322806 w 6884912"/>
              <a:gd name="connsiteY92" fmla="*/ 213293 h 1161397"/>
              <a:gd name="connsiteX93" fmla="*/ 6380420 w 6884912"/>
              <a:gd name="connsiteY93" fmla="*/ 173195 h 1161397"/>
              <a:gd name="connsiteX94" fmla="*/ 6507891 w 6884912"/>
              <a:gd name="connsiteY94" fmla="*/ 118474 h 1161397"/>
              <a:gd name="connsiteX95" fmla="*/ 6571807 w 6884912"/>
              <a:gd name="connsiteY95" fmla="*/ 98636 h 1161397"/>
              <a:gd name="connsiteX96" fmla="*/ 6671880 w 6884912"/>
              <a:gd name="connsiteY96" fmla="*/ 82931 h 1161397"/>
              <a:gd name="connsiteX97" fmla="*/ 6702266 w 6884912"/>
              <a:gd name="connsiteY97" fmla="*/ 75470 h 1161397"/>
              <a:gd name="connsiteX98" fmla="*/ 6845802 w 6884912"/>
              <a:gd name="connsiteY98" fmla="*/ 24496 h 1161397"/>
              <a:gd name="connsiteX99" fmla="*/ 6884912 w 6884912"/>
              <a:gd name="connsiteY99"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11320 h 1161397"/>
              <a:gd name="connsiteX5" fmla="*/ 213420 w 6884912"/>
              <a:gd name="connsiteY5" fmla="*/ 1056868 h 1161397"/>
              <a:gd name="connsiteX6" fmla="*/ 454970 w 6884912"/>
              <a:gd name="connsiteY6" fmla="*/ 1023343 h 1161397"/>
              <a:gd name="connsiteX7" fmla="*/ 548162 w 6884912"/>
              <a:gd name="connsiteY7" fmla="*/ 984908 h 1161397"/>
              <a:gd name="connsiteX8" fmla="*/ 651408 w 6884912"/>
              <a:gd name="connsiteY8" fmla="*/ 984938 h 1161397"/>
              <a:gd name="connsiteX9" fmla="*/ 723108 w 6884912"/>
              <a:gd name="connsiteY9" fmla="*/ 941904 h 1161397"/>
              <a:gd name="connsiteX10" fmla="*/ 797699 w 6884912"/>
              <a:gd name="connsiteY10" fmla="*/ 931362 h 1161397"/>
              <a:gd name="connsiteX11" fmla="*/ 843359 w 6884912"/>
              <a:gd name="connsiteY11" fmla="*/ 910894 h 1161397"/>
              <a:gd name="connsiteX12" fmla="*/ 965215 w 6884912"/>
              <a:gd name="connsiteY12" fmla="*/ 846701 h 1161397"/>
              <a:gd name="connsiteX13" fmla="*/ 1085080 w 6884912"/>
              <a:gd name="connsiteY13" fmla="*/ 776086 h 1161397"/>
              <a:gd name="connsiteX14" fmla="*/ 1131224 w 6884912"/>
              <a:gd name="connsiteY14" fmla="*/ 706160 h 1161397"/>
              <a:gd name="connsiteX15" fmla="*/ 1178135 w 6884912"/>
              <a:gd name="connsiteY15" fmla="*/ 698631 h 1161397"/>
              <a:gd name="connsiteX16" fmla="*/ 1242716 w 6884912"/>
              <a:gd name="connsiteY16" fmla="*/ 698052 h 1161397"/>
              <a:gd name="connsiteX17" fmla="*/ 1299977 w 6884912"/>
              <a:gd name="connsiteY17" fmla="*/ 639196 h 1161397"/>
              <a:gd name="connsiteX18" fmla="*/ 1326190 w 6884912"/>
              <a:gd name="connsiteY18" fmla="*/ 625955 h 1161397"/>
              <a:gd name="connsiteX19" fmla="*/ 1339600 w 6884912"/>
              <a:gd name="connsiteY19" fmla="*/ 616295 h 1161397"/>
              <a:gd name="connsiteX20" fmla="*/ 1340054 w 6884912"/>
              <a:gd name="connsiteY20" fmla="*/ 614022 h 1161397"/>
              <a:gd name="connsiteX21" fmla="*/ 1391606 w 6884912"/>
              <a:gd name="connsiteY21" fmla="*/ 615229 h 1161397"/>
              <a:gd name="connsiteX22" fmla="*/ 1397565 w 6884912"/>
              <a:gd name="connsiteY22" fmla="*/ 611490 h 1161397"/>
              <a:gd name="connsiteX23" fmla="*/ 1432302 w 6884912"/>
              <a:gd name="connsiteY23" fmla="*/ 617267 h 1161397"/>
              <a:gd name="connsiteX24" fmla="*/ 1449644 w 6884912"/>
              <a:gd name="connsiteY24" fmla="*/ 617591 h 1161397"/>
              <a:gd name="connsiteX25" fmla="*/ 1455793 w 6884912"/>
              <a:gd name="connsiteY25" fmla="*/ 623174 h 1161397"/>
              <a:gd name="connsiteX26" fmla="*/ 1480758 w 6884912"/>
              <a:gd name="connsiteY26" fmla="*/ 620863 h 1161397"/>
              <a:gd name="connsiteX27" fmla="*/ 1483154 w 6884912"/>
              <a:gd name="connsiteY27" fmla="*/ 618527 h 1161397"/>
              <a:gd name="connsiteX28" fmla="*/ 1505495 w 6884912"/>
              <a:gd name="connsiteY28" fmla="*/ 624325 h 1161397"/>
              <a:gd name="connsiteX29" fmla="*/ 1526340 w 6884912"/>
              <a:gd name="connsiteY29" fmla="*/ 638496 h 1161397"/>
              <a:gd name="connsiteX30" fmla="*/ 1731986 w 6884912"/>
              <a:gd name="connsiteY30" fmla="*/ 589682 h 1161397"/>
              <a:gd name="connsiteX31" fmla="*/ 1927935 w 6884912"/>
              <a:gd name="connsiteY31" fmla="*/ 628540 h 1161397"/>
              <a:gd name="connsiteX32" fmla="*/ 2039075 w 6884912"/>
              <a:gd name="connsiteY32" fmla="*/ 599964 h 1161397"/>
              <a:gd name="connsiteX33" fmla="*/ 2066980 w 6884912"/>
              <a:gd name="connsiteY33" fmla="*/ 550413 h 1161397"/>
              <a:gd name="connsiteX34" fmla="*/ 2352236 w 6884912"/>
              <a:gd name="connsiteY34" fmla="*/ 519602 h 1161397"/>
              <a:gd name="connsiteX35" fmla="*/ 2420791 w 6884912"/>
              <a:gd name="connsiteY35" fmla="*/ 492826 h 1161397"/>
              <a:gd name="connsiteX36" fmla="*/ 2489932 w 6884912"/>
              <a:gd name="connsiteY36" fmla="*/ 507864 h 1161397"/>
              <a:gd name="connsiteX37" fmla="*/ 2512917 w 6884912"/>
              <a:gd name="connsiteY37" fmla="*/ 489127 h 1161397"/>
              <a:gd name="connsiteX38" fmla="*/ 2516783 w 6884912"/>
              <a:gd name="connsiteY38" fmla="*/ 485473 h 1161397"/>
              <a:gd name="connsiteX39" fmla="*/ 2534360 w 6884912"/>
              <a:gd name="connsiteY39" fmla="*/ 480064 h 1161397"/>
              <a:gd name="connsiteX40" fmla="*/ 2536691 w 6884912"/>
              <a:gd name="connsiteY40" fmla="*/ 467018 h 1161397"/>
              <a:gd name="connsiteX41" fmla="*/ 2561265 w 6884912"/>
              <a:gd name="connsiteY41" fmla="*/ 450623 h 1161397"/>
              <a:gd name="connsiteX42" fmla="*/ 2594349 w 6884912"/>
              <a:gd name="connsiteY42" fmla="*/ 443884 h 1161397"/>
              <a:gd name="connsiteX43" fmla="*/ 2754324 w 6884912"/>
              <a:gd name="connsiteY43" fmla="*/ 424766 h 1161397"/>
              <a:gd name="connsiteX44" fmla="*/ 2848470 w 6884912"/>
              <a:gd name="connsiteY44" fmla="*/ 405966 h 1161397"/>
              <a:gd name="connsiteX45" fmla="*/ 2881772 w 6884912"/>
              <a:gd name="connsiteY45" fmla="*/ 387260 h 1161397"/>
              <a:gd name="connsiteX46" fmla="*/ 2929932 w 6884912"/>
              <a:gd name="connsiteY46" fmla="*/ 368912 h 1161397"/>
              <a:gd name="connsiteX47" fmla="*/ 3013020 w 6884912"/>
              <a:gd name="connsiteY47" fmla="*/ 327578 h 1161397"/>
              <a:gd name="connsiteX48" fmla="*/ 3222191 w 6884912"/>
              <a:gd name="connsiteY48" fmla="*/ 307887 h 1161397"/>
              <a:gd name="connsiteX49" fmla="*/ 3227953 w 6884912"/>
              <a:gd name="connsiteY49" fmla="*/ 297650 h 1161397"/>
              <a:gd name="connsiteX50" fmla="*/ 3510042 w 6884912"/>
              <a:gd name="connsiteY50" fmla="*/ 311820 h 1161397"/>
              <a:gd name="connsiteX51" fmla="*/ 3626773 w 6884912"/>
              <a:gd name="connsiteY51" fmla="*/ 290452 h 1161397"/>
              <a:gd name="connsiteX52" fmla="*/ 3666217 w 6884912"/>
              <a:gd name="connsiteY52" fmla="*/ 273255 h 1161397"/>
              <a:gd name="connsiteX53" fmla="*/ 3732427 w 6884912"/>
              <a:gd name="connsiteY53" fmla="*/ 245039 h 1161397"/>
              <a:gd name="connsiteX54" fmla="*/ 3777022 w 6884912"/>
              <a:gd name="connsiteY54" fmla="*/ 200276 h 1161397"/>
              <a:gd name="connsiteX55" fmla="*/ 3791246 w 6884912"/>
              <a:gd name="connsiteY55" fmla="*/ 189996 h 1161397"/>
              <a:gd name="connsiteX56" fmla="*/ 3819864 w 6884912"/>
              <a:gd name="connsiteY56" fmla="*/ 194605 h 1161397"/>
              <a:gd name="connsiteX57" fmla="*/ 3830398 w 6884912"/>
              <a:gd name="connsiteY57" fmla="*/ 188383 h 1161397"/>
              <a:gd name="connsiteX58" fmla="*/ 3834360 w 6884912"/>
              <a:gd name="connsiteY58" fmla="*/ 188992 h 1161397"/>
              <a:gd name="connsiteX59" fmla="*/ 3843715 w 6884912"/>
              <a:gd name="connsiteY59" fmla="*/ 188752 h 1161397"/>
              <a:gd name="connsiteX60" fmla="*/ 3842609 w 6884912"/>
              <a:gd name="connsiteY60" fmla="*/ 197386 h 1161397"/>
              <a:gd name="connsiteX61" fmla="*/ 3853961 w 6884912"/>
              <a:gd name="connsiteY61" fmla="*/ 213380 h 1161397"/>
              <a:gd name="connsiteX62" fmla="*/ 3907640 w 6884912"/>
              <a:gd name="connsiteY62" fmla="*/ 207568 h 1161397"/>
              <a:gd name="connsiteX63" fmla="*/ 3910449 w 6884912"/>
              <a:gd name="connsiteY63" fmla="*/ 197808 h 1161397"/>
              <a:gd name="connsiteX64" fmla="*/ 3917197 w 6884912"/>
              <a:gd name="connsiteY64" fmla="*/ 196121 h 1161397"/>
              <a:gd name="connsiteX65" fmla="*/ 3922400 w 6884912"/>
              <a:gd name="connsiteY65" fmla="*/ 205056 h 1161397"/>
              <a:gd name="connsiteX66" fmla="*/ 4013061 w 6884912"/>
              <a:gd name="connsiteY66" fmla="*/ 224874 h 1161397"/>
              <a:gd name="connsiteX67" fmla="*/ 4220717 w 6884912"/>
              <a:gd name="connsiteY67" fmla="*/ 192946 h 1161397"/>
              <a:gd name="connsiteX68" fmla="*/ 4228802 w 6884912"/>
              <a:gd name="connsiteY68" fmla="*/ 201468 h 1161397"/>
              <a:gd name="connsiteX69" fmla="*/ 4289361 w 6884912"/>
              <a:gd name="connsiteY69" fmla="*/ 196642 h 1161397"/>
              <a:gd name="connsiteX70" fmla="*/ 4498913 w 6884912"/>
              <a:gd name="connsiteY70" fmla="*/ 118915 h 1161397"/>
              <a:gd name="connsiteX71" fmla="*/ 4617330 w 6884912"/>
              <a:gd name="connsiteY71" fmla="*/ 111163 h 1161397"/>
              <a:gd name="connsiteX72" fmla="*/ 4659778 w 6884912"/>
              <a:gd name="connsiteY72" fmla="*/ 118219 h 1161397"/>
              <a:gd name="connsiteX73" fmla="*/ 4730870 w 6884912"/>
              <a:gd name="connsiteY73" fmla="*/ 129432 h 1161397"/>
              <a:gd name="connsiteX74" fmla="*/ 4844073 w 6884912"/>
              <a:gd name="connsiteY74" fmla="*/ 161768 h 1161397"/>
              <a:gd name="connsiteX75" fmla="*/ 4856454 w 6884912"/>
              <a:gd name="connsiteY75" fmla="*/ 130488 h 1161397"/>
              <a:gd name="connsiteX76" fmla="*/ 4920038 w 6884912"/>
              <a:gd name="connsiteY76" fmla="*/ 140418 h 1161397"/>
              <a:gd name="connsiteX77" fmla="*/ 5016639 w 6884912"/>
              <a:gd name="connsiteY77" fmla="*/ 158905 h 1161397"/>
              <a:gd name="connsiteX78" fmla="*/ 5072009 w 6884912"/>
              <a:gd name="connsiteY78" fmla="*/ 161502 h 1161397"/>
              <a:gd name="connsiteX79" fmla="*/ 5223626 w 6884912"/>
              <a:gd name="connsiteY79" fmla="*/ 177356 h 1161397"/>
              <a:gd name="connsiteX80" fmla="*/ 5375773 w 6884912"/>
              <a:gd name="connsiteY80" fmla="*/ 199913 h 1161397"/>
              <a:gd name="connsiteX81" fmla="*/ 5467502 w 6884912"/>
              <a:gd name="connsiteY81" fmla="*/ 250963 h 1161397"/>
              <a:gd name="connsiteX82" fmla="*/ 5592395 w 6884912"/>
              <a:gd name="connsiteY82" fmla="*/ 265434 h 1161397"/>
              <a:gd name="connsiteX83" fmla="*/ 5613532 w 6884912"/>
              <a:gd name="connsiteY83" fmla="*/ 273379 h 1161397"/>
              <a:gd name="connsiteX84" fmla="*/ 5642173 w 6884912"/>
              <a:gd name="connsiteY84" fmla="*/ 266904 h 1161397"/>
              <a:gd name="connsiteX85" fmla="*/ 5756910 w 6884912"/>
              <a:gd name="connsiteY85" fmla="*/ 239211 h 1161397"/>
              <a:gd name="connsiteX86" fmla="*/ 5846667 w 6884912"/>
              <a:gd name="connsiteY86" fmla="*/ 201786 h 1161397"/>
              <a:gd name="connsiteX87" fmla="*/ 5960732 w 6884912"/>
              <a:gd name="connsiteY87" fmla="*/ 220708 h 1161397"/>
              <a:gd name="connsiteX88" fmla="*/ 6029542 w 6884912"/>
              <a:gd name="connsiteY88" fmla="*/ 210339 h 1161397"/>
              <a:gd name="connsiteX89" fmla="*/ 6141123 w 6884912"/>
              <a:gd name="connsiteY89" fmla="*/ 159923 h 1161397"/>
              <a:gd name="connsiteX90" fmla="*/ 6290640 w 6884912"/>
              <a:gd name="connsiteY90" fmla="*/ 167441 h 1161397"/>
              <a:gd name="connsiteX91" fmla="*/ 6322806 w 6884912"/>
              <a:gd name="connsiteY91" fmla="*/ 213293 h 1161397"/>
              <a:gd name="connsiteX92" fmla="*/ 6380420 w 6884912"/>
              <a:gd name="connsiteY92" fmla="*/ 173195 h 1161397"/>
              <a:gd name="connsiteX93" fmla="*/ 6507891 w 6884912"/>
              <a:gd name="connsiteY93" fmla="*/ 118474 h 1161397"/>
              <a:gd name="connsiteX94" fmla="*/ 6571807 w 6884912"/>
              <a:gd name="connsiteY94" fmla="*/ 98636 h 1161397"/>
              <a:gd name="connsiteX95" fmla="*/ 6671880 w 6884912"/>
              <a:gd name="connsiteY95" fmla="*/ 82931 h 1161397"/>
              <a:gd name="connsiteX96" fmla="*/ 6702266 w 6884912"/>
              <a:gd name="connsiteY96" fmla="*/ 75470 h 1161397"/>
              <a:gd name="connsiteX97" fmla="*/ 6845802 w 6884912"/>
              <a:gd name="connsiteY97" fmla="*/ 24496 h 1161397"/>
              <a:gd name="connsiteX98" fmla="*/ 6884912 w 6884912"/>
              <a:gd name="connsiteY98"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11320 h 1161397"/>
              <a:gd name="connsiteX5" fmla="*/ 213420 w 6884912"/>
              <a:gd name="connsiteY5" fmla="*/ 1056868 h 1161397"/>
              <a:gd name="connsiteX6" fmla="*/ 454970 w 6884912"/>
              <a:gd name="connsiteY6" fmla="*/ 1023343 h 1161397"/>
              <a:gd name="connsiteX7" fmla="*/ 548162 w 6884912"/>
              <a:gd name="connsiteY7" fmla="*/ 984908 h 1161397"/>
              <a:gd name="connsiteX8" fmla="*/ 651408 w 6884912"/>
              <a:gd name="connsiteY8" fmla="*/ 984938 h 1161397"/>
              <a:gd name="connsiteX9" fmla="*/ 723108 w 6884912"/>
              <a:gd name="connsiteY9" fmla="*/ 941904 h 1161397"/>
              <a:gd name="connsiteX10" fmla="*/ 797699 w 6884912"/>
              <a:gd name="connsiteY10" fmla="*/ 931362 h 1161397"/>
              <a:gd name="connsiteX11" fmla="*/ 843359 w 6884912"/>
              <a:gd name="connsiteY11" fmla="*/ 910894 h 1161397"/>
              <a:gd name="connsiteX12" fmla="*/ 965215 w 6884912"/>
              <a:gd name="connsiteY12" fmla="*/ 846701 h 1161397"/>
              <a:gd name="connsiteX13" fmla="*/ 1085080 w 6884912"/>
              <a:gd name="connsiteY13" fmla="*/ 776086 h 1161397"/>
              <a:gd name="connsiteX14" fmla="*/ 1131224 w 6884912"/>
              <a:gd name="connsiteY14" fmla="*/ 706160 h 1161397"/>
              <a:gd name="connsiteX15" fmla="*/ 1207847 w 6884912"/>
              <a:gd name="connsiteY15" fmla="*/ 689087 h 1161397"/>
              <a:gd name="connsiteX16" fmla="*/ 1242716 w 6884912"/>
              <a:gd name="connsiteY16" fmla="*/ 698052 h 1161397"/>
              <a:gd name="connsiteX17" fmla="*/ 1299977 w 6884912"/>
              <a:gd name="connsiteY17" fmla="*/ 639196 h 1161397"/>
              <a:gd name="connsiteX18" fmla="*/ 1326190 w 6884912"/>
              <a:gd name="connsiteY18" fmla="*/ 625955 h 1161397"/>
              <a:gd name="connsiteX19" fmla="*/ 1339600 w 6884912"/>
              <a:gd name="connsiteY19" fmla="*/ 616295 h 1161397"/>
              <a:gd name="connsiteX20" fmla="*/ 1340054 w 6884912"/>
              <a:gd name="connsiteY20" fmla="*/ 614022 h 1161397"/>
              <a:gd name="connsiteX21" fmla="*/ 1391606 w 6884912"/>
              <a:gd name="connsiteY21" fmla="*/ 615229 h 1161397"/>
              <a:gd name="connsiteX22" fmla="*/ 1397565 w 6884912"/>
              <a:gd name="connsiteY22" fmla="*/ 611490 h 1161397"/>
              <a:gd name="connsiteX23" fmla="*/ 1432302 w 6884912"/>
              <a:gd name="connsiteY23" fmla="*/ 617267 h 1161397"/>
              <a:gd name="connsiteX24" fmla="*/ 1449644 w 6884912"/>
              <a:gd name="connsiteY24" fmla="*/ 617591 h 1161397"/>
              <a:gd name="connsiteX25" fmla="*/ 1455793 w 6884912"/>
              <a:gd name="connsiteY25" fmla="*/ 623174 h 1161397"/>
              <a:gd name="connsiteX26" fmla="*/ 1480758 w 6884912"/>
              <a:gd name="connsiteY26" fmla="*/ 620863 h 1161397"/>
              <a:gd name="connsiteX27" fmla="*/ 1483154 w 6884912"/>
              <a:gd name="connsiteY27" fmla="*/ 618527 h 1161397"/>
              <a:gd name="connsiteX28" fmla="*/ 1505495 w 6884912"/>
              <a:gd name="connsiteY28" fmla="*/ 624325 h 1161397"/>
              <a:gd name="connsiteX29" fmla="*/ 1526340 w 6884912"/>
              <a:gd name="connsiteY29" fmla="*/ 638496 h 1161397"/>
              <a:gd name="connsiteX30" fmla="*/ 1731986 w 6884912"/>
              <a:gd name="connsiteY30" fmla="*/ 589682 h 1161397"/>
              <a:gd name="connsiteX31" fmla="*/ 1927935 w 6884912"/>
              <a:gd name="connsiteY31" fmla="*/ 628540 h 1161397"/>
              <a:gd name="connsiteX32" fmla="*/ 2039075 w 6884912"/>
              <a:gd name="connsiteY32" fmla="*/ 599964 h 1161397"/>
              <a:gd name="connsiteX33" fmla="*/ 2066980 w 6884912"/>
              <a:gd name="connsiteY33" fmla="*/ 550413 h 1161397"/>
              <a:gd name="connsiteX34" fmla="*/ 2352236 w 6884912"/>
              <a:gd name="connsiteY34" fmla="*/ 519602 h 1161397"/>
              <a:gd name="connsiteX35" fmla="*/ 2420791 w 6884912"/>
              <a:gd name="connsiteY35" fmla="*/ 492826 h 1161397"/>
              <a:gd name="connsiteX36" fmla="*/ 2489932 w 6884912"/>
              <a:gd name="connsiteY36" fmla="*/ 507864 h 1161397"/>
              <a:gd name="connsiteX37" fmla="*/ 2512917 w 6884912"/>
              <a:gd name="connsiteY37" fmla="*/ 489127 h 1161397"/>
              <a:gd name="connsiteX38" fmla="*/ 2516783 w 6884912"/>
              <a:gd name="connsiteY38" fmla="*/ 485473 h 1161397"/>
              <a:gd name="connsiteX39" fmla="*/ 2534360 w 6884912"/>
              <a:gd name="connsiteY39" fmla="*/ 480064 h 1161397"/>
              <a:gd name="connsiteX40" fmla="*/ 2536691 w 6884912"/>
              <a:gd name="connsiteY40" fmla="*/ 467018 h 1161397"/>
              <a:gd name="connsiteX41" fmla="*/ 2561265 w 6884912"/>
              <a:gd name="connsiteY41" fmla="*/ 450623 h 1161397"/>
              <a:gd name="connsiteX42" fmla="*/ 2594349 w 6884912"/>
              <a:gd name="connsiteY42" fmla="*/ 443884 h 1161397"/>
              <a:gd name="connsiteX43" fmla="*/ 2754324 w 6884912"/>
              <a:gd name="connsiteY43" fmla="*/ 424766 h 1161397"/>
              <a:gd name="connsiteX44" fmla="*/ 2848470 w 6884912"/>
              <a:gd name="connsiteY44" fmla="*/ 405966 h 1161397"/>
              <a:gd name="connsiteX45" fmla="*/ 2881772 w 6884912"/>
              <a:gd name="connsiteY45" fmla="*/ 387260 h 1161397"/>
              <a:gd name="connsiteX46" fmla="*/ 2929932 w 6884912"/>
              <a:gd name="connsiteY46" fmla="*/ 368912 h 1161397"/>
              <a:gd name="connsiteX47" fmla="*/ 3013020 w 6884912"/>
              <a:gd name="connsiteY47" fmla="*/ 327578 h 1161397"/>
              <a:gd name="connsiteX48" fmla="*/ 3222191 w 6884912"/>
              <a:gd name="connsiteY48" fmla="*/ 307887 h 1161397"/>
              <a:gd name="connsiteX49" fmla="*/ 3227953 w 6884912"/>
              <a:gd name="connsiteY49" fmla="*/ 297650 h 1161397"/>
              <a:gd name="connsiteX50" fmla="*/ 3510042 w 6884912"/>
              <a:gd name="connsiteY50" fmla="*/ 311820 h 1161397"/>
              <a:gd name="connsiteX51" fmla="*/ 3626773 w 6884912"/>
              <a:gd name="connsiteY51" fmla="*/ 290452 h 1161397"/>
              <a:gd name="connsiteX52" fmla="*/ 3666217 w 6884912"/>
              <a:gd name="connsiteY52" fmla="*/ 273255 h 1161397"/>
              <a:gd name="connsiteX53" fmla="*/ 3732427 w 6884912"/>
              <a:gd name="connsiteY53" fmla="*/ 245039 h 1161397"/>
              <a:gd name="connsiteX54" fmla="*/ 3777022 w 6884912"/>
              <a:gd name="connsiteY54" fmla="*/ 200276 h 1161397"/>
              <a:gd name="connsiteX55" fmla="*/ 3791246 w 6884912"/>
              <a:gd name="connsiteY55" fmla="*/ 189996 h 1161397"/>
              <a:gd name="connsiteX56" fmla="*/ 3819864 w 6884912"/>
              <a:gd name="connsiteY56" fmla="*/ 194605 h 1161397"/>
              <a:gd name="connsiteX57" fmla="*/ 3830398 w 6884912"/>
              <a:gd name="connsiteY57" fmla="*/ 188383 h 1161397"/>
              <a:gd name="connsiteX58" fmla="*/ 3834360 w 6884912"/>
              <a:gd name="connsiteY58" fmla="*/ 188992 h 1161397"/>
              <a:gd name="connsiteX59" fmla="*/ 3843715 w 6884912"/>
              <a:gd name="connsiteY59" fmla="*/ 188752 h 1161397"/>
              <a:gd name="connsiteX60" fmla="*/ 3842609 w 6884912"/>
              <a:gd name="connsiteY60" fmla="*/ 197386 h 1161397"/>
              <a:gd name="connsiteX61" fmla="*/ 3853961 w 6884912"/>
              <a:gd name="connsiteY61" fmla="*/ 213380 h 1161397"/>
              <a:gd name="connsiteX62" fmla="*/ 3907640 w 6884912"/>
              <a:gd name="connsiteY62" fmla="*/ 207568 h 1161397"/>
              <a:gd name="connsiteX63" fmla="*/ 3910449 w 6884912"/>
              <a:gd name="connsiteY63" fmla="*/ 197808 h 1161397"/>
              <a:gd name="connsiteX64" fmla="*/ 3917197 w 6884912"/>
              <a:gd name="connsiteY64" fmla="*/ 196121 h 1161397"/>
              <a:gd name="connsiteX65" fmla="*/ 3922400 w 6884912"/>
              <a:gd name="connsiteY65" fmla="*/ 205056 h 1161397"/>
              <a:gd name="connsiteX66" fmla="*/ 4013061 w 6884912"/>
              <a:gd name="connsiteY66" fmla="*/ 224874 h 1161397"/>
              <a:gd name="connsiteX67" fmla="*/ 4220717 w 6884912"/>
              <a:gd name="connsiteY67" fmla="*/ 192946 h 1161397"/>
              <a:gd name="connsiteX68" fmla="*/ 4228802 w 6884912"/>
              <a:gd name="connsiteY68" fmla="*/ 201468 h 1161397"/>
              <a:gd name="connsiteX69" fmla="*/ 4289361 w 6884912"/>
              <a:gd name="connsiteY69" fmla="*/ 196642 h 1161397"/>
              <a:gd name="connsiteX70" fmla="*/ 4498913 w 6884912"/>
              <a:gd name="connsiteY70" fmla="*/ 118915 h 1161397"/>
              <a:gd name="connsiteX71" fmla="*/ 4617330 w 6884912"/>
              <a:gd name="connsiteY71" fmla="*/ 111163 h 1161397"/>
              <a:gd name="connsiteX72" fmla="*/ 4659778 w 6884912"/>
              <a:gd name="connsiteY72" fmla="*/ 118219 h 1161397"/>
              <a:gd name="connsiteX73" fmla="*/ 4730870 w 6884912"/>
              <a:gd name="connsiteY73" fmla="*/ 129432 h 1161397"/>
              <a:gd name="connsiteX74" fmla="*/ 4844073 w 6884912"/>
              <a:gd name="connsiteY74" fmla="*/ 161768 h 1161397"/>
              <a:gd name="connsiteX75" fmla="*/ 4856454 w 6884912"/>
              <a:gd name="connsiteY75" fmla="*/ 130488 h 1161397"/>
              <a:gd name="connsiteX76" fmla="*/ 4920038 w 6884912"/>
              <a:gd name="connsiteY76" fmla="*/ 140418 h 1161397"/>
              <a:gd name="connsiteX77" fmla="*/ 5016639 w 6884912"/>
              <a:gd name="connsiteY77" fmla="*/ 158905 h 1161397"/>
              <a:gd name="connsiteX78" fmla="*/ 5072009 w 6884912"/>
              <a:gd name="connsiteY78" fmla="*/ 161502 h 1161397"/>
              <a:gd name="connsiteX79" fmla="*/ 5223626 w 6884912"/>
              <a:gd name="connsiteY79" fmla="*/ 177356 h 1161397"/>
              <a:gd name="connsiteX80" fmla="*/ 5375773 w 6884912"/>
              <a:gd name="connsiteY80" fmla="*/ 199913 h 1161397"/>
              <a:gd name="connsiteX81" fmla="*/ 5467502 w 6884912"/>
              <a:gd name="connsiteY81" fmla="*/ 250963 h 1161397"/>
              <a:gd name="connsiteX82" fmla="*/ 5592395 w 6884912"/>
              <a:gd name="connsiteY82" fmla="*/ 265434 h 1161397"/>
              <a:gd name="connsiteX83" fmla="*/ 5613532 w 6884912"/>
              <a:gd name="connsiteY83" fmla="*/ 273379 h 1161397"/>
              <a:gd name="connsiteX84" fmla="*/ 5642173 w 6884912"/>
              <a:gd name="connsiteY84" fmla="*/ 266904 h 1161397"/>
              <a:gd name="connsiteX85" fmla="*/ 5756910 w 6884912"/>
              <a:gd name="connsiteY85" fmla="*/ 239211 h 1161397"/>
              <a:gd name="connsiteX86" fmla="*/ 5846667 w 6884912"/>
              <a:gd name="connsiteY86" fmla="*/ 201786 h 1161397"/>
              <a:gd name="connsiteX87" fmla="*/ 5960732 w 6884912"/>
              <a:gd name="connsiteY87" fmla="*/ 220708 h 1161397"/>
              <a:gd name="connsiteX88" fmla="*/ 6029542 w 6884912"/>
              <a:gd name="connsiteY88" fmla="*/ 210339 h 1161397"/>
              <a:gd name="connsiteX89" fmla="*/ 6141123 w 6884912"/>
              <a:gd name="connsiteY89" fmla="*/ 159923 h 1161397"/>
              <a:gd name="connsiteX90" fmla="*/ 6290640 w 6884912"/>
              <a:gd name="connsiteY90" fmla="*/ 167441 h 1161397"/>
              <a:gd name="connsiteX91" fmla="*/ 6322806 w 6884912"/>
              <a:gd name="connsiteY91" fmla="*/ 213293 h 1161397"/>
              <a:gd name="connsiteX92" fmla="*/ 6380420 w 6884912"/>
              <a:gd name="connsiteY92" fmla="*/ 173195 h 1161397"/>
              <a:gd name="connsiteX93" fmla="*/ 6507891 w 6884912"/>
              <a:gd name="connsiteY93" fmla="*/ 118474 h 1161397"/>
              <a:gd name="connsiteX94" fmla="*/ 6571807 w 6884912"/>
              <a:gd name="connsiteY94" fmla="*/ 98636 h 1161397"/>
              <a:gd name="connsiteX95" fmla="*/ 6671880 w 6884912"/>
              <a:gd name="connsiteY95" fmla="*/ 82931 h 1161397"/>
              <a:gd name="connsiteX96" fmla="*/ 6702266 w 6884912"/>
              <a:gd name="connsiteY96" fmla="*/ 75470 h 1161397"/>
              <a:gd name="connsiteX97" fmla="*/ 6845802 w 6884912"/>
              <a:gd name="connsiteY97" fmla="*/ 24496 h 1161397"/>
              <a:gd name="connsiteX98" fmla="*/ 6884912 w 6884912"/>
              <a:gd name="connsiteY98"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11320 h 1161397"/>
              <a:gd name="connsiteX5" fmla="*/ 213420 w 6884912"/>
              <a:gd name="connsiteY5" fmla="*/ 1056868 h 1161397"/>
              <a:gd name="connsiteX6" fmla="*/ 454970 w 6884912"/>
              <a:gd name="connsiteY6" fmla="*/ 1023343 h 1161397"/>
              <a:gd name="connsiteX7" fmla="*/ 548162 w 6884912"/>
              <a:gd name="connsiteY7" fmla="*/ 984908 h 1161397"/>
              <a:gd name="connsiteX8" fmla="*/ 651408 w 6884912"/>
              <a:gd name="connsiteY8" fmla="*/ 984938 h 1161397"/>
              <a:gd name="connsiteX9" fmla="*/ 723108 w 6884912"/>
              <a:gd name="connsiteY9" fmla="*/ 941904 h 1161397"/>
              <a:gd name="connsiteX10" fmla="*/ 797699 w 6884912"/>
              <a:gd name="connsiteY10" fmla="*/ 931362 h 1161397"/>
              <a:gd name="connsiteX11" fmla="*/ 843359 w 6884912"/>
              <a:gd name="connsiteY11" fmla="*/ 910894 h 1161397"/>
              <a:gd name="connsiteX12" fmla="*/ 965215 w 6884912"/>
              <a:gd name="connsiteY12" fmla="*/ 846701 h 1161397"/>
              <a:gd name="connsiteX13" fmla="*/ 1085080 w 6884912"/>
              <a:gd name="connsiteY13" fmla="*/ 776086 h 1161397"/>
              <a:gd name="connsiteX14" fmla="*/ 1137166 w 6884912"/>
              <a:gd name="connsiteY14" fmla="*/ 744338 h 1161397"/>
              <a:gd name="connsiteX15" fmla="*/ 1207847 w 6884912"/>
              <a:gd name="connsiteY15" fmla="*/ 689087 h 1161397"/>
              <a:gd name="connsiteX16" fmla="*/ 1242716 w 6884912"/>
              <a:gd name="connsiteY16" fmla="*/ 698052 h 1161397"/>
              <a:gd name="connsiteX17" fmla="*/ 1299977 w 6884912"/>
              <a:gd name="connsiteY17" fmla="*/ 639196 h 1161397"/>
              <a:gd name="connsiteX18" fmla="*/ 1326190 w 6884912"/>
              <a:gd name="connsiteY18" fmla="*/ 625955 h 1161397"/>
              <a:gd name="connsiteX19" fmla="*/ 1339600 w 6884912"/>
              <a:gd name="connsiteY19" fmla="*/ 616295 h 1161397"/>
              <a:gd name="connsiteX20" fmla="*/ 1340054 w 6884912"/>
              <a:gd name="connsiteY20" fmla="*/ 614022 h 1161397"/>
              <a:gd name="connsiteX21" fmla="*/ 1391606 w 6884912"/>
              <a:gd name="connsiteY21" fmla="*/ 615229 h 1161397"/>
              <a:gd name="connsiteX22" fmla="*/ 1397565 w 6884912"/>
              <a:gd name="connsiteY22" fmla="*/ 611490 h 1161397"/>
              <a:gd name="connsiteX23" fmla="*/ 1432302 w 6884912"/>
              <a:gd name="connsiteY23" fmla="*/ 617267 h 1161397"/>
              <a:gd name="connsiteX24" fmla="*/ 1449644 w 6884912"/>
              <a:gd name="connsiteY24" fmla="*/ 617591 h 1161397"/>
              <a:gd name="connsiteX25" fmla="*/ 1455793 w 6884912"/>
              <a:gd name="connsiteY25" fmla="*/ 623174 h 1161397"/>
              <a:gd name="connsiteX26" fmla="*/ 1480758 w 6884912"/>
              <a:gd name="connsiteY26" fmla="*/ 620863 h 1161397"/>
              <a:gd name="connsiteX27" fmla="*/ 1483154 w 6884912"/>
              <a:gd name="connsiteY27" fmla="*/ 618527 h 1161397"/>
              <a:gd name="connsiteX28" fmla="*/ 1505495 w 6884912"/>
              <a:gd name="connsiteY28" fmla="*/ 624325 h 1161397"/>
              <a:gd name="connsiteX29" fmla="*/ 1526340 w 6884912"/>
              <a:gd name="connsiteY29" fmla="*/ 638496 h 1161397"/>
              <a:gd name="connsiteX30" fmla="*/ 1731986 w 6884912"/>
              <a:gd name="connsiteY30" fmla="*/ 589682 h 1161397"/>
              <a:gd name="connsiteX31" fmla="*/ 1927935 w 6884912"/>
              <a:gd name="connsiteY31" fmla="*/ 628540 h 1161397"/>
              <a:gd name="connsiteX32" fmla="*/ 2039075 w 6884912"/>
              <a:gd name="connsiteY32" fmla="*/ 599964 h 1161397"/>
              <a:gd name="connsiteX33" fmla="*/ 2066980 w 6884912"/>
              <a:gd name="connsiteY33" fmla="*/ 550413 h 1161397"/>
              <a:gd name="connsiteX34" fmla="*/ 2352236 w 6884912"/>
              <a:gd name="connsiteY34" fmla="*/ 519602 h 1161397"/>
              <a:gd name="connsiteX35" fmla="*/ 2420791 w 6884912"/>
              <a:gd name="connsiteY35" fmla="*/ 492826 h 1161397"/>
              <a:gd name="connsiteX36" fmla="*/ 2489932 w 6884912"/>
              <a:gd name="connsiteY36" fmla="*/ 507864 h 1161397"/>
              <a:gd name="connsiteX37" fmla="*/ 2512917 w 6884912"/>
              <a:gd name="connsiteY37" fmla="*/ 489127 h 1161397"/>
              <a:gd name="connsiteX38" fmla="*/ 2516783 w 6884912"/>
              <a:gd name="connsiteY38" fmla="*/ 485473 h 1161397"/>
              <a:gd name="connsiteX39" fmla="*/ 2534360 w 6884912"/>
              <a:gd name="connsiteY39" fmla="*/ 480064 h 1161397"/>
              <a:gd name="connsiteX40" fmla="*/ 2536691 w 6884912"/>
              <a:gd name="connsiteY40" fmla="*/ 467018 h 1161397"/>
              <a:gd name="connsiteX41" fmla="*/ 2561265 w 6884912"/>
              <a:gd name="connsiteY41" fmla="*/ 450623 h 1161397"/>
              <a:gd name="connsiteX42" fmla="*/ 2594349 w 6884912"/>
              <a:gd name="connsiteY42" fmla="*/ 443884 h 1161397"/>
              <a:gd name="connsiteX43" fmla="*/ 2754324 w 6884912"/>
              <a:gd name="connsiteY43" fmla="*/ 424766 h 1161397"/>
              <a:gd name="connsiteX44" fmla="*/ 2848470 w 6884912"/>
              <a:gd name="connsiteY44" fmla="*/ 405966 h 1161397"/>
              <a:gd name="connsiteX45" fmla="*/ 2881772 w 6884912"/>
              <a:gd name="connsiteY45" fmla="*/ 387260 h 1161397"/>
              <a:gd name="connsiteX46" fmla="*/ 2929932 w 6884912"/>
              <a:gd name="connsiteY46" fmla="*/ 368912 h 1161397"/>
              <a:gd name="connsiteX47" fmla="*/ 3013020 w 6884912"/>
              <a:gd name="connsiteY47" fmla="*/ 327578 h 1161397"/>
              <a:gd name="connsiteX48" fmla="*/ 3222191 w 6884912"/>
              <a:gd name="connsiteY48" fmla="*/ 307887 h 1161397"/>
              <a:gd name="connsiteX49" fmla="*/ 3227953 w 6884912"/>
              <a:gd name="connsiteY49" fmla="*/ 297650 h 1161397"/>
              <a:gd name="connsiteX50" fmla="*/ 3510042 w 6884912"/>
              <a:gd name="connsiteY50" fmla="*/ 311820 h 1161397"/>
              <a:gd name="connsiteX51" fmla="*/ 3626773 w 6884912"/>
              <a:gd name="connsiteY51" fmla="*/ 290452 h 1161397"/>
              <a:gd name="connsiteX52" fmla="*/ 3666217 w 6884912"/>
              <a:gd name="connsiteY52" fmla="*/ 273255 h 1161397"/>
              <a:gd name="connsiteX53" fmla="*/ 3732427 w 6884912"/>
              <a:gd name="connsiteY53" fmla="*/ 245039 h 1161397"/>
              <a:gd name="connsiteX54" fmla="*/ 3777022 w 6884912"/>
              <a:gd name="connsiteY54" fmla="*/ 200276 h 1161397"/>
              <a:gd name="connsiteX55" fmla="*/ 3791246 w 6884912"/>
              <a:gd name="connsiteY55" fmla="*/ 189996 h 1161397"/>
              <a:gd name="connsiteX56" fmla="*/ 3819864 w 6884912"/>
              <a:gd name="connsiteY56" fmla="*/ 194605 h 1161397"/>
              <a:gd name="connsiteX57" fmla="*/ 3830398 w 6884912"/>
              <a:gd name="connsiteY57" fmla="*/ 188383 h 1161397"/>
              <a:gd name="connsiteX58" fmla="*/ 3834360 w 6884912"/>
              <a:gd name="connsiteY58" fmla="*/ 188992 h 1161397"/>
              <a:gd name="connsiteX59" fmla="*/ 3843715 w 6884912"/>
              <a:gd name="connsiteY59" fmla="*/ 188752 h 1161397"/>
              <a:gd name="connsiteX60" fmla="*/ 3842609 w 6884912"/>
              <a:gd name="connsiteY60" fmla="*/ 197386 h 1161397"/>
              <a:gd name="connsiteX61" fmla="*/ 3853961 w 6884912"/>
              <a:gd name="connsiteY61" fmla="*/ 213380 h 1161397"/>
              <a:gd name="connsiteX62" fmla="*/ 3907640 w 6884912"/>
              <a:gd name="connsiteY62" fmla="*/ 207568 h 1161397"/>
              <a:gd name="connsiteX63" fmla="*/ 3910449 w 6884912"/>
              <a:gd name="connsiteY63" fmla="*/ 197808 h 1161397"/>
              <a:gd name="connsiteX64" fmla="*/ 3917197 w 6884912"/>
              <a:gd name="connsiteY64" fmla="*/ 196121 h 1161397"/>
              <a:gd name="connsiteX65" fmla="*/ 3922400 w 6884912"/>
              <a:gd name="connsiteY65" fmla="*/ 205056 h 1161397"/>
              <a:gd name="connsiteX66" fmla="*/ 4013061 w 6884912"/>
              <a:gd name="connsiteY66" fmla="*/ 224874 h 1161397"/>
              <a:gd name="connsiteX67" fmla="*/ 4220717 w 6884912"/>
              <a:gd name="connsiteY67" fmla="*/ 192946 h 1161397"/>
              <a:gd name="connsiteX68" fmla="*/ 4228802 w 6884912"/>
              <a:gd name="connsiteY68" fmla="*/ 201468 h 1161397"/>
              <a:gd name="connsiteX69" fmla="*/ 4289361 w 6884912"/>
              <a:gd name="connsiteY69" fmla="*/ 196642 h 1161397"/>
              <a:gd name="connsiteX70" fmla="*/ 4498913 w 6884912"/>
              <a:gd name="connsiteY70" fmla="*/ 118915 h 1161397"/>
              <a:gd name="connsiteX71" fmla="*/ 4617330 w 6884912"/>
              <a:gd name="connsiteY71" fmla="*/ 111163 h 1161397"/>
              <a:gd name="connsiteX72" fmla="*/ 4659778 w 6884912"/>
              <a:gd name="connsiteY72" fmla="*/ 118219 h 1161397"/>
              <a:gd name="connsiteX73" fmla="*/ 4730870 w 6884912"/>
              <a:gd name="connsiteY73" fmla="*/ 129432 h 1161397"/>
              <a:gd name="connsiteX74" fmla="*/ 4844073 w 6884912"/>
              <a:gd name="connsiteY74" fmla="*/ 161768 h 1161397"/>
              <a:gd name="connsiteX75" fmla="*/ 4856454 w 6884912"/>
              <a:gd name="connsiteY75" fmla="*/ 130488 h 1161397"/>
              <a:gd name="connsiteX76" fmla="*/ 4920038 w 6884912"/>
              <a:gd name="connsiteY76" fmla="*/ 140418 h 1161397"/>
              <a:gd name="connsiteX77" fmla="*/ 5016639 w 6884912"/>
              <a:gd name="connsiteY77" fmla="*/ 158905 h 1161397"/>
              <a:gd name="connsiteX78" fmla="*/ 5072009 w 6884912"/>
              <a:gd name="connsiteY78" fmla="*/ 161502 h 1161397"/>
              <a:gd name="connsiteX79" fmla="*/ 5223626 w 6884912"/>
              <a:gd name="connsiteY79" fmla="*/ 177356 h 1161397"/>
              <a:gd name="connsiteX80" fmla="*/ 5375773 w 6884912"/>
              <a:gd name="connsiteY80" fmla="*/ 199913 h 1161397"/>
              <a:gd name="connsiteX81" fmla="*/ 5467502 w 6884912"/>
              <a:gd name="connsiteY81" fmla="*/ 250963 h 1161397"/>
              <a:gd name="connsiteX82" fmla="*/ 5592395 w 6884912"/>
              <a:gd name="connsiteY82" fmla="*/ 265434 h 1161397"/>
              <a:gd name="connsiteX83" fmla="*/ 5613532 w 6884912"/>
              <a:gd name="connsiteY83" fmla="*/ 273379 h 1161397"/>
              <a:gd name="connsiteX84" fmla="*/ 5642173 w 6884912"/>
              <a:gd name="connsiteY84" fmla="*/ 266904 h 1161397"/>
              <a:gd name="connsiteX85" fmla="*/ 5756910 w 6884912"/>
              <a:gd name="connsiteY85" fmla="*/ 239211 h 1161397"/>
              <a:gd name="connsiteX86" fmla="*/ 5846667 w 6884912"/>
              <a:gd name="connsiteY86" fmla="*/ 201786 h 1161397"/>
              <a:gd name="connsiteX87" fmla="*/ 5960732 w 6884912"/>
              <a:gd name="connsiteY87" fmla="*/ 220708 h 1161397"/>
              <a:gd name="connsiteX88" fmla="*/ 6029542 w 6884912"/>
              <a:gd name="connsiteY88" fmla="*/ 210339 h 1161397"/>
              <a:gd name="connsiteX89" fmla="*/ 6141123 w 6884912"/>
              <a:gd name="connsiteY89" fmla="*/ 159923 h 1161397"/>
              <a:gd name="connsiteX90" fmla="*/ 6290640 w 6884912"/>
              <a:gd name="connsiteY90" fmla="*/ 167441 h 1161397"/>
              <a:gd name="connsiteX91" fmla="*/ 6322806 w 6884912"/>
              <a:gd name="connsiteY91" fmla="*/ 213293 h 1161397"/>
              <a:gd name="connsiteX92" fmla="*/ 6380420 w 6884912"/>
              <a:gd name="connsiteY92" fmla="*/ 173195 h 1161397"/>
              <a:gd name="connsiteX93" fmla="*/ 6507891 w 6884912"/>
              <a:gd name="connsiteY93" fmla="*/ 118474 h 1161397"/>
              <a:gd name="connsiteX94" fmla="*/ 6571807 w 6884912"/>
              <a:gd name="connsiteY94" fmla="*/ 98636 h 1161397"/>
              <a:gd name="connsiteX95" fmla="*/ 6671880 w 6884912"/>
              <a:gd name="connsiteY95" fmla="*/ 82931 h 1161397"/>
              <a:gd name="connsiteX96" fmla="*/ 6702266 w 6884912"/>
              <a:gd name="connsiteY96" fmla="*/ 75470 h 1161397"/>
              <a:gd name="connsiteX97" fmla="*/ 6845802 w 6884912"/>
              <a:gd name="connsiteY97" fmla="*/ 24496 h 1161397"/>
              <a:gd name="connsiteX98" fmla="*/ 6884912 w 6884912"/>
              <a:gd name="connsiteY98" fmla="*/ 0 h 1161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Lst>
            <a:rect l="l" t="t" r="r" b="b"/>
            <a:pathLst>
              <a:path w="6884912" h="1161397">
                <a:moveTo>
                  <a:pt x="6884912" y="0"/>
                </a:moveTo>
                <a:lnTo>
                  <a:pt x="6884912" y="1161397"/>
                </a:lnTo>
                <a:lnTo>
                  <a:pt x="0" y="1161397"/>
                </a:lnTo>
                <a:lnTo>
                  <a:pt x="27135" y="1147460"/>
                </a:lnTo>
                <a:cubicBezTo>
                  <a:pt x="57431" y="1167048"/>
                  <a:pt x="61886" y="1088181"/>
                  <a:pt x="115388" y="1111320"/>
                </a:cubicBezTo>
                <a:cubicBezTo>
                  <a:pt x="146435" y="1096221"/>
                  <a:pt x="156823" y="1079485"/>
                  <a:pt x="213420" y="1056868"/>
                </a:cubicBezTo>
                <a:cubicBezTo>
                  <a:pt x="288217" y="1040787"/>
                  <a:pt x="383333" y="1044881"/>
                  <a:pt x="454970" y="1023343"/>
                </a:cubicBezTo>
                <a:cubicBezTo>
                  <a:pt x="440966" y="999969"/>
                  <a:pt x="571419" y="1006841"/>
                  <a:pt x="548162" y="984908"/>
                </a:cubicBezTo>
                <a:cubicBezTo>
                  <a:pt x="561321" y="956563"/>
                  <a:pt x="637415" y="1010272"/>
                  <a:pt x="651408" y="984938"/>
                </a:cubicBezTo>
                <a:cubicBezTo>
                  <a:pt x="671652" y="980952"/>
                  <a:pt x="698726" y="950833"/>
                  <a:pt x="723108" y="941904"/>
                </a:cubicBezTo>
                <a:cubicBezTo>
                  <a:pt x="760262" y="946949"/>
                  <a:pt x="757827" y="957145"/>
                  <a:pt x="797699" y="931362"/>
                </a:cubicBezTo>
                <a:cubicBezTo>
                  <a:pt x="821097" y="940623"/>
                  <a:pt x="833565" y="929189"/>
                  <a:pt x="843359" y="910894"/>
                </a:cubicBezTo>
                <a:cubicBezTo>
                  <a:pt x="887668" y="902160"/>
                  <a:pt x="919738" y="869376"/>
                  <a:pt x="965215" y="846701"/>
                </a:cubicBezTo>
                <a:cubicBezTo>
                  <a:pt x="1023081" y="848019"/>
                  <a:pt x="1036422" y="800154"/>
                  <a:pt x="1085080" y="776086"/>
                </a:cubicBezTo>
                <a:cubicBezTo>
                  <a:pt x="1140763" y="795544"/>
                  <a:pt x="1116251" y="768649"/>
                  <a:pt x="1137166" y="744338"/>
                </a:cubicBezTo>
                <a:lnTo>
                  <a:pt x="1207847" y="689087"/>
                </a:lnTo>
                <a:cubicBezTo>
                  <a:pt x="1226429" y="687736"/>
                  <a:pt x="1222409" y="707958"/>
                  <a:pt x="1242716" y="698052"/>
                </a:cubicBezTo>
                <a:cubicBezTo>
                  <a:pt x="1250387" y="668345"/>
                  <a:pt x="1318259" y="689091"/>
                  <a:pt x="1299977" y="639196"/>
                </a:cubicBezTo>
                <a:cubicBezTo>
                  <a:pt x="1323072" y="639367"/>
                  <a:pt x="1341279" y="658105"/>
                  <a:pt x="1326190" y="625955"/>
                </a:cubicBezTo>
                <a:cubicBezTo>
                  <a:pt x="1333572" y="625050"/>
                  <a:pt x="1337406" y="621362"/>
                  <a:pt x="1339600" y="616295"/>
                </a:cubicBezTo>
                <a:cubicBezTo>
                  <a:pt x="1339751" y="615537"/>
                  <a:pt x="1339903" y="614780"/>
                  <a:pt x="1340054" y="614022"/>
                </a:cubicBezTo>
                <a:lnTo>
                  <a:pt x="1391606" y="615229"/>
                </a:lnTo>
                <a:lnTo>
                  <a:pt x="1397565" y="611490"/>
                </a:lnTo>
                <a:lnTo>
                  <a:pt x="1432302" y="617267"/>
                </a:lnTo>
                <a:lnTo>
                  <a:pt x="1449644" y="617591"/>
                </a:lnTo>
                <a:lnTo>
                  <a:pt x="1455793" y="623174"/>
                </a:lnTo>
                <a:cubicBezTo>
                  <a:pt x="1461744" y="626151"/>
                  <a:pt x="1469373" y="626493"/>
                  <a:pt x="1480758" y="620863"/>
                </a:cubicBezTo>
                <a:lnTo>
                  <a:pt x="1483154" y="618527"/>
                </a:lnTo>
                <a:lnTo>
                  <a:pt x="1505495" y="624325"/>
                </a:lnTo>
                <a:cubicBezTo>
                  <a:pt x="1512992" y="627532"/>
                  <a:pt x="1520025" y="632078"/>
                  <a:pt x="1526340" y="638496"/>
                </a:cubicBezTo>
                <a:cubicBezTo>
                  <a:pt x="1586113" y="586768"/>
                  <a:pt x="1659006" y="610309"/>
                  <a:pt x="1731986" y="589682"/>
                </a:cubicBezTo>
                <a:cubicBezTo>
                  <a:pt x="1750397" y="523106"/>
                  <a:pt x="1896056" y="573257"/>
                  <a:pt x="1927935" y="628540"/>
                </a:cubicBezTo>
                <a:cubicBezTo>
                  <a:pt x="1912854" y="559823"/>
                  <a:pt x="2112261" y="676347"/>
                  <a:pt x="2039075" y="599964"/>
                </a:cubicBezTo>
                <a:cubicBezTo>
                  <a:pt x="2066036" y="601198"/>
                  <a:pt x="2086366" y="569532"/>
                  <a:pt x="2066980" y="550413"/>
                </a:cubicBezTo>
                <a:cubicBezTo>
                  <a:pt x="2155364" y="582582"/>
                  <a:pt x="2259548" y="514786"/>
                  <a:pt x="2352236" y="519602"/>
                </a:cubicBezTo>
                <a:cubicBezTo>
                  <a:pt x="2388450" y="459394"/>
                  <a:pt x="2373298" y="511682"/>
                  <a:pt x="2420791" y="492826"/>
                </a:cubicBezTo>
                <a:cubicBezTo>
                  <a:pt x="2417962" y="542563"/>
                  <a:pt x="2475071" y="455098"/>
                  <a:pt x="2489932" y="507864"/>
                </a:cubicBezTo>
                <a:cubicBezTo>
                  <a:pt x="2498105" y="502761"/>
                  <a:pt x="2505553" y="496153"/>
                  <a:pt x="2512917" y="489127"/>
                </a:cubicBezTo>
                <a:lnTo>
                  <a:pt x="2516783" y="485473"/>
                </a:lnTo>
                <a:lnTo>
                  <a:pt x="2534360" y="480064"/>
                </a:lnTo>
                <a:lnTo>
                  <a:pt x="2536691" y="467018"/>
                </a:lnTo>
                <a:lnTo>
                  <a:pt x="2561265" y="450623"/>
                </a:lnTo>
                <a:cubicBezTo>
                  <a:pt x="2570872" y="446262"/>
                  <a:pt x="2581686" y="443655"/>
                  <a:pt x="2594349" y="443884"/>
                </a:cubicBezTo>
                <a:cubicBezTo>
                  <a:pt x="2640435" y="464638"/>
                  <a:pt x="2696955" y="396361"/>
                  <a:pt x="2754324" y="424766"/>
                </a:cubicBezTo>
                <a:cubicBezTo>
                  <a:pt x="2775130" y="430896"/>
                  <a:pt x="2837731" y="423458"/>
                  <a:pt x="2848470" y="405966"/>
                </a:cubicBezTo>
                <a:cubicBezTo>
                  <a:pt x="2861295" y="401100"/>
                  <a:pt x="2876936" y="405309"/>
                  <a:pt x="2881772" y="387260"/>
                </a:cubicBezTo>
                <a:cubicBezTo>
                  <a:pt x="2890299" y="365261"/>
                  <a:pt x="2938134" y="392997"/>
                  <a:pt x="2929932" y="368912"/>
                </a:cubicBezTo>
                <a:cubicBezTo>
                  <a:pt x="2963844" y="387799"/>
                  <a:pt x="2986550" y="341223"/>
                  <a:pt x="3013020" y="327578"/>
                </a:cubicBezTo>
                <a:cubicBezTo>
                  <a:pt x="3061730" y="317407"/>
                  <a:pt x="3186369" y="312875"/>
                  <a:pt x="3222191" y="307887"/>
                </a:cubicBezTo>
                <a:cubicBezTo>
                  <a:pt x="3223593" y="304249"/>
                  <a:pt x="3179978" y="296995"/>
                  <a:pt x="3227953" y="297650"/>
                </a:cubicBezTo>
                <a:cubicBezTo>
                  <a:pt x="3275928" y="298306"/>
                  <a:pt x="3443572" y="313020"/>
                  <a:pt x="3510042" y="311820"/>
                </a:cubicBezTo>
                <a:cubicBezTo>
                  <a:pt x="3585274" y="306641"/>
                  <a:pt x="3525753" y="258887"/>
                  <a:pt x="3626773" y="290452"/>
                </a:cubicBezTo>
                <a:cubicBezTo>
                  <a:pt x="3633124" y="269835"/>
                  <a:pt x="3644693" y="267134"/>
                  <a:pt x="3666217" y="273255"/>
                </a:cubicBezTo>
                <a:cubicBezTo>
                  <a:pt x="3702502" y="269310"/>
                  <a:pt x="3690563" y="221720"/>
                  <a:pt x="3732427" y="245039"/>
                </a:cubicBezTo>
                <a:cubicBezTo>
                  <a:pt x="3720985" y="220241"/>
                  <a:pt x="3798776" y="224539"/>
                  <a:pt x="3777022" y="200276"/>
                </a:cubicBezTo>
                <a:cubicBezTo>
                  <a:pt x="3781759" y="193499"/>
                  <a:pt x="3786499" y="190723"/>
                  <a:pt x="3791246" y="189996"/>
                </a:cubicBezTo>
                <a:cubicBezTo>
                  <a:pt x="3800740" y="188542"/>
                  <a:pt x="3810265" y="195284"/>
                  <a:pt x="3819864" y="194605"/>
                </a:cubicBezTo>
                <a:lnTo>
                  <a:pt x="3830398" y="188383"/>
                </a:lnTo>
                <a:lnTo>
                  <a:pt x="3834360" y="188992"/>
                </a:lnTo>
                <a:lnTo>
                  <a:pt x="3843715" y="188752"/>
                </a:lnTo>
                <a:lnTo>
                  <a:pt x="3842609" y="197386"/>
                </a:lnTo>
                <a:cubicBezTo>
                  <a:pt x="3840673" y="205638"/>
                  <a:pt x="3839248" y="214671"/>
                  <a:pt x="3853961" y="213380"/>
                </a:cubicBezTo>
                <a:cubicBezTo>
                  <a:pt x="3884396" y="206569"/>
                  <a:pt x="3895082" y="241941"/>
                  <a:pt x="3907640" y="207568"/>
                </a:cubicBezTo>
                <a:lnTo>
                  <a:pt x="3910449" y="197808"/>
                </a:lnTo>
                <a:lnTo>
                  <a:pt x="3917197" y="196121"/>
                </a:lnTo>
                <a:cubicBezTo>
                  <a:pt x="3920833" y="196372"/>
                  <a:pt x="3922919" y="198717"/>
                  <a:pt x="3922400" y="205056"/>
                </a:cubicBezTo>
                <a:cubicBezTo>
                  <a:pt x="3950680" y="178467"/>
                  <a:pt x="3984062" y="218098"/>
                  <a:pt x="4013061" y="224874"/>
                </a:cubicBezTo>
                <a:cubicBezTo>
                  <a:pt x="4062781" y="222856"/>
                  <a:pt x="4184760" y="196847"/>
                  <a:pt x="4220717" y="192946"/>
                </a:cubicBezTo>
                <a:cubicBezTo>
                  <a:pt x="4222964" y="196132"/>
                  <a:pt x="4225687" y="199002"/>
                  <a:pt x="4228802" y="201468"/>
                </a:cubicBezTo>
                <a:cubicBezTo>
                  <a:pt x="4246898" y="215792"/>
                  <a:pt x="4274013" y="213632"/>
                  <a:pt x="4289361" y="196642"/>
                </a:cubicBezTo>
                <a:cubicBezTo>
                  <a:pt x="4363212" y="140627"/>
                  <a:pt x="4433598" y="135488"/>
                  <a:pt x="4498913" y="118915"/>
                </a:cubicBezTo>
                <a:cubicBezTo>
                  <a:pt x="4573135" y="105586"/>
                  <a:pt x="4527062" y="166416"/>
                  <a:pt x="4617330" y="111163"/>
                </a:cubicBezTo>
                <a:cubicBezTo>
                  <a:pt x="4628518" y="129608"/>
                  <a:pt x="4640397" y="129405"/>
                  <a:pt x="4659778" y="118219"/>
                </a:cubicBezTo>
                <a:cubicBezTo>
                  <a:pt x="4695929" y="113193"/>
                  <a:pt x="4695958" y="162259"/>
                  <a:pt x="4730870" y="129432"/>
                </a:cubicBezTo>
                <a:cubicBezTo>
                  <a:pt x="4761586" y="136690"/>
                  <a:pt x="4823142" y="161592"/>
                  <a:pt x="4844073" y="161768"/>
                </a:cubicBezTo>
                <a:cubicBezTo>
                  <a:pt x="4870797" y="164132"/>
                  <a:pt x="4827288" y="135164"/>
                  <a:pt x="4856454" y="130488"/>
                </a:cubicBezTo>
                <a:cubicBezTo>
                  <a:pt x="4892086" y="129553"/>
                  <a:pt x="4889263" y="81477"/>
                  <a:pt x="4920038" y="140418"/>
                </a:cubicBezTo>
                <a:cubicBezTo>
                  <a:pt x="4956358" y="122308"/>
                  <a:pt x="4965108" y="149263"/>
                  <a:pt x="5016639" y="158905"/>
                </a:cubicBezTo>
                <a:cubicBezTo>
                  <a:pt x="5037063" y="141828"/>
                  <a:pt x="5054534" y="147986"/>
                  <a:pt x="5072009" y="161502"/>
                </a:cubicBezTo>
                <a:cubicBezTo>
                  <a:pt x="5121260" y="153653"/>
                  <a:pt x="5167555" y="172635"/>
                  <a:pt x="5223626" y="177356"/>
                </a:cubicBezTo>
                <a:cubicBezTo>
                  <a:pt x="5282824" y="155243"/>
                  <a:pt x="5315859" y="195041"/>
                  <a:pt x="5375773" y="199913"/>
                </a:cubicBezTo>
                <a:cubicBezTo>
                  <a:pt x="5432511" y="156218"/>
                  <a:pt x="5417550" y="256036"/>
                  <a:pt x="5467502" y="250963"/>
                </a:cubicBezTo>
                <a:cubicBezTo>
                  <a:pt x="5547124" y="209975"/>
                  <a:pt x="5467171" y="283839"/>
                  <a:pt x="5592395" y="265434"/>
                </a:cubicBezTo>
                <a:cubicBezTo>
                  <a:pt x="5599201" y="258867"/>
                  <a:pt x="5614752" y="264706"/>
                  <a:pt x="5613532" y="273379"/>
                </a:cubicBezTo>
                <a:cubicBezTo>
                  <a:pt x="5621390" y="270408"/>
                  <a:pt x="5639720" y="253173"/>
                  <a:pt x="5642173" y="266904"/>
                </a:cubicBezTo>
                <a:cubicBezTo>
                  <a:pt x="5682296" y="267049"/>
                  <a:pt x="5721812" y="257513"/>
                  <a:pt x="5756910" y="239211"/>
                </a:cubicBezTo>
                <a:cubicBezTo>
                  <a:pt x="5834998" y="260050"/>
                  <a:pt x="5790596" y="197229"/>
                  <a:pt x="5846667" y="201786"/>
                </a:cubicBezTo>
                <a:cubicBezTo>
                  <a:pt x="5892444" y="227312"/>
                  <a:pt x="5908324" y="204527"/>
                  <a:pt x="5960732" y="220708"/>
                </a:cubicBezTo>
                <a:cubicBezTo>
                  <a:pt x="5977124" y="175349"/>
                  <a:pt x="6009640" y="223654"/>
                  <a:pt x="6029542" y="210339"/>
                </a:cubicBezTo>
                <a:cubicBezTo>
                  <a:pt x="6063108" y="261420"/>
                  <a:pt x="6107411" y="160034"/>
                  <a:pt x="6141123" y="159923"/>
                </a:cubicBezTo>
                <a:cubicBezTo>
                  <a:pt x="6198068" y="167749"/>
                  <a:pt x="6260628" y="219715"/>
                  <a:pt x="6290640" y="167441"/>
                </a:cubicBezTo>
                <a:cubicBezTo>
                  <a:pt x="6295193" y="188689"/>
                  <a:pt x="6290494" y="217816"/>
                  <a:pt x="6322806" y="213293"/>
                </a:cubicBezTo>
                <a:cubicBezTo>
                  <a:pt x="6337769" y="214252"/>
                  <a:pt x="6349573" y="188998"/>
                  <a:pt x="6380420" y="173195"/>
                </a:cubicBezTo>
                <a:cubicBezTo>
                  <a:pt x="6420580" y="151473"/>
                  <a:pt x="6513519" y="179296"/>
                  <a:pt x="6507891" y="118474"/>
                </a:cubicBezTo>
                <a:cubicBezTo>
                  <a:pt x="6519398" y="82452"/>
                  <a:pt x="6571830" y="137398"/>
                  <a:pt x="6571807" y="98636"/>
                </a:cubicBezTo>
                <a:cubicBezTo>
                  <a:pt x="6594702" y="123421"/>
                  <a:pt x="6634676" y="82071"/>
                  <a:pt x="6671880" y="82931"/>
                </a:cubicBezTo>
                <a:cubicBezTo>
                  <a:pt x="6678855" y="65407"/>
                  <a:pt x="6687415" y="66196"/>
                  <a:pt x="6702266" y="75470"/>
                </a:cubicBezTo>
                <a:cubicBezTo>
                  <a:pt x="6747004" y="78450"/>
                  <a:pt x="6798307" y="53072"/>
                  <a:pt x="6845802" y="24496"/>
                </a:cubicBezTo>
                <a:lnTo>
                  <a:pt x="6884912"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latin typeface="Calibri"/>
            </a:endParaRPr>
          </a:p>
        </p:txBody>
      </p:sp>
      <p:pic>
        <p:nvPicPr>
          <p:cNvPr id="4" name="Picture 3">
            <a:extLst>
              <a:ext uri="{FF2B5EF4-FFF2-40B4-BE49-F238E27FC236}">
                <a16:creationId xmlns:a16="http://schemas.microsoft.com/office/drawing/2014/main" id="{9E987ECB-0588-4C89-0F1A-A2A2553AEB75}"/>
              </a:ext>
            </a:extLst>
          </p:cNvPr>
          <p:cNvPicPr>
            <a:picLocks noChangeAspect="1"/>
          </p:cNvPicPr>
          <p:nvPr/>
        </p:nvPicPr>
        <p:blipFill>
          <a:blip r:embed="rId2"/>
          <a:stretch>
            <a:fillRect/>
          </a:stretch>
        </p:blipFill>
        <p:spPr>
          <a:xfrm>
            <a:off x="1654957" y="761645"/>
            <a:ext cx="3774307" cy="5334710"/>
          </a:xfrm>
          <a:prstGeom prst="rect">
            <a:avLst/>
          </a:prstGeom>
        </p:spPr>
      </p:pic>
      <p:graphicFrame>
        <p:nvGraphicFramePr>
          <p:cNvPr id="5" name="Content Placeholder 2">
            <a:extLst>
              <a:ext uri="{FF2B5EF4-FFF2-40B4-BE49-F238E27FC236}">
                <a16:creationId xmlns:a16="http://schemas.microsoft.com/office/drawing/2014/main" id="{34EC8081-912E-4B37-B640-9CB458ABF919}"/>
              </a:ext>
            </a:extLst>
          </p:cNvPr>
          <p:cNvGraphicFramePr>
            <a:graphicFrameLocks noGrp="1"/>
          </p:cNvGraphicFramePr>
          <p:nvPr>
            <p:ph idx="1"/>
          </p:nvPr>
        </p:nvGraphicFramePr>
        <p:xfrm>
          <a:off x="5560218" y="2194102"/>
          <a:ext cx="4362272" cy="390858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ppt/theme/theme2.xml><?xml version="1.0" encoding="utf-8"?>
<a:theme xmlns:a="http://schemas.openxmlformats.org/drawingml/2006/main" name="ucas2020">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ENU Corporate General">
  <a:themeElements>
    <a:clrScheme name="ENU General Template Palette">
      <a:dk1>
        <a:srgbClr val="272928"/>
      </a:dk1>
      <a:lt1>
        <a:srgbClr val="FFFFFF"/>
      </a:lt1>
      <a:dk2>
        <a:srgbClr val="E82340"/>
      </a:dk2>
      <a:lt2>
        <a:srgbClr val="E9E9E9"/>
      </a:lt2>
      <a:accent1>
        <a:srgbClr val="62B0DC"/>
      </a:accent1>
      <a:accent2>
        <a:srgbClr val="FFCD02"/>
      </a:accent2>
      <a:accent3>
        <a:srgbClr val="849FA4"/>
      </a:accent3>
      <a:accent4>
        <a:srgbClr val="E82340"/>
      </a:accent4>
      <a:accent5>
        <a:srgbClr val="1B1E1E"/>
      </a:accent5>
      <a:accent6>
        <a:srgbClr val="DBDDDB"/>
      </a:accent6>
      <a:hlink>
        <a:srgbClr val="309AD0"/>
      </a:hlink>
      <a:folHlink>
        <a:srgbClr val="1A1E1E"/>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NU Corporate General" id="{25FCF311-0B22-E04A-A4A6-A51C4A70EF06}" vid="{01C18600-6043-774D-8BB2-7162EE614564}"/>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 Boardroom</Template>
  <TotalTime>0</TotalTime>
  <Words>1630</Words>
  <Application>Microsoft Office PowerPoint</Application>
  <PresentationFormat>Widescreen</PresentationFormat>
  <Paragraphs>336</Paragraphs>
  <Slides>31</Slides>
  <Notes>10</Notes>
  <HiddenSlides>0</HiddenSlides>
  <MMClips>0</MMClips>
  <ScaleCrop>false</ScaleCrop>
  <HeadingPairs>
    <vt:vector size="6" baseType="variant">
      <vt:variant>
        <vt:lpstr>Fonts Used</vt:lpstr>
      </vt:variant>
      <vt:variant>
        <vt:i4>10</vt:i4>
      </vt:variant>
      <vt:variant>
        <vt:lpstr>Theme</vt:lpstr>
      </vt:variant>
      <vt:variant>
        <vt:i4>4</vt:i4>
      </vt:variant>
      <vt:variant>
        <vt:lpstr>Slide Titles</vt:lpstr>
      </vt:variant>
      <vt:variant>
        <vt:i4>31</vt:i4>
      </vt:variant>
    </vt:vector>
  </HeadingPairs>
  <TitlesOfParts>
    <vt:vector size="45" baseType="lpstr">
      <vt:lpstr>Arial</vt:lpstr>
      <vt:lpstr>Arial Bold</vt:lpstr>
      <vt:lpstr>Arial Regular</vt:lpstr>
      <vt:lpstr>Calibri</vt:lpstr>
      <vt:lpstr>Calibri Light</vt:lpstr>
      <vt:lpstr>Century Gothic</vt:lpstr>
      <vt:lpstr>Interstate</vt:lpstr>
      <vt:lpstr>Titillium</vt:lpstr>
      <vt:lpstr>Wingdings</vt:lpstr>
      <vt:lpstr>Wingdings 3</vt:lpstr>
      <vt:lpstr>Ion Boardroom</vt:lpstr>
      <vt:lpstr>ucas2020</vt:lpstr>
      <vt:lpstr>ENU Corporate General</vt:lpstr>
      <vt:lpstr>Office Theme</vt:lpstr>
      <vt:lpstr>Senior Phase Information Evening</vt:lpstr>
      <vt:lpstr>Programme of Events</vt:lpstr>
      <vt:lpstr>PowerPoint Presentation</vt:lpstr>
      <vt:lpstr>Supports</vt:lpstr>
      <vt:lpstr>PowerPoint Presentation</vt:lpstr>
      <vt:lpstr>Exploring Higher Education – S4 / S5 / S6</vt:lpstr>
      <vt:lpstr>Further and Higher Education Application Cycle</vt:lpstr>
      <vt:lpstr>This year’s UCAS deadlines</vt:lpstr>
      <vt:lpstr>Thank you</vt:lpstr>
      <vt:lpstr>PowerPoint Presentation</vt:lpstr>
      <vt:lpstr>PowerPoint Presentation</vt:lpstr>
      <vt:lpstr>Post School Options</vt:lpstr>
      <vt:lpstr>UCAS Application</vt:lpstr>
      <vt:lpstr>Getting started…</vt:lpstr>
      <vt:lpstr>Admissions  </vt:lpstr>
      <vt:lpstr>PowerPoint Presentation</vt:lpstr>
      <vt:lpstr>Personal Statement</vt:lpstr>
      <vt:lpstr>Top Tips</vt:lpstr>
      <vt:lpstr>College</vt:lpstr>
      <vt:lpstr>College</vt:lpstr>
      <vt:lpstr>PowerPoint Presentation</vt:lpstr>
      <vt:lpstr>PowerPoint Presentation</vt:lpstr>
      <vt:lpstr>PowerPoint Presentation</vt:lpstr>
      <vt:lpstr>PowerPoint Presentation</vt:lpstr>
      <vt:lpstr>Senior Phase Information Evening </vt:lpstr>
      <vt:lpstr>PowerPoint Presentation</vt:lpstr>
      <vt:lpstr>PowerPoint Presentation</vt:lpstr>
      <vt:lpstr>Career Management Skills</vt:lpstr>
      <vt:lpstr>PowerPoint Presentation</vt:lpstr>
      <vt:lpstr>PowerPoint Presentation</vt:lpstr>
      <vt:lpstr>Contact Details</vt:lpstr>
    </vt:vector>
  </TitlesOfParts>
  <Company>Scottish Borders Council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Fagan, Paul</dc:creator>
  <cp:lastModifiedBy>Fagan, Paul</cp:lastModifiedBy>
  <cp:revision>1</cp:revision>
  <cp:lastPrinted>2025-08-18T12:16:21Z</cp:lastPrinted>
  <dcterms:created xsi:type="dcterms:W3CDTF">2022-03-22T13:08:13Z</dcterms:created>
  <dcterms:modified xsi:type="dcterms:W3CDTF">2026-10-02T10:40:40Z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9fedad31-c0c2-44e8-b26c-75143ee7ed65_Enabled">
    <vt:lpwstr>true</vt:lpwstr>
  </property>
  <property fmtid="{D5CDD505-2E9C-101B-9397-08002B2CF9AE}" pid="3" name="MSIP_Label_9fedad31-c0c2-44e8-b26c-75143ee7ed65_SetDate">
    <vt:lpwstr>2022-03-22T13:08:13Z</vt:lpwstr>
  </property>
  <property fmtid="{D5CDD505-2E9C-101B-9397-08002B2CF9AE}" pid="4" name="MSIP_Label_9fedad31-c0c2-44e8-b26c-75143ee7ed65_Method">
    <vt:lpwstr>Standard</vt:lpwstr>
  </property>
  <property fmtid="{D5CDD505-2E9C-101B-9397-08002B2CF9AE}" pid="5" name="MSIP_Label_9fedad31-c0c2-44e8-b26c-75143ee7ed65_Name">
    <vt:lpwstr>OFFICIAL</vt:lpwstr>
  </property>
  <property fmtid="{D5CDD505-2E9C-101B-9397-08002B2CF9AE}" pid="6" name="MSIP_Label_9fedad31-c0c2-44e8-b26c-75143ee7ed65_SiteId">
    <vt:lpwstr>89ed32a2-9b6b-41db-bb6f-376ec8fcd11d</vt:lpwstr>
  </property>
  <property fmtid="{D5CDD505-2E9C-101B-9397-08002B2CF9AE}" pid="7" name="MSIP_Label_9fedad31-c0c2-44e8-b26c-75143ee7ed65_ActionId">
    <vt:lpwstr>8903467d-6c52-4d16-b218-fa34be457d71</vt:lpwstr>
  </property>
  <property fmtid="{D5CDD505-2E9C-101B-9397-08002B2CF9AE}" pid="8" name="MSIP_Label_9fedad31-c0c2-44e8-b26c-75143ee7ed65_ContentBits">
    <vt:lpwstr>0</vt:lpwstr>
  </property>
</Properties>
</file>