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39"/>
  </p:notesMasterIdLst>
  <p:sldIdLst>
    <p:sldId id="256" r:id="rId6"/>
    <p:sldId id="309" r:id="rId7"/>
    <p:sldId id="345" r:id="rId8"/>
    <p:sldId id="286" r:id="rId9"/>
    <p:sldId id="285" r:id="rId10"/>
    <p:sldId id="312" r:id="rId11"/>
    <p:sldId id="261" r:id="rId12"/>
    <p:sldId id="316" r:id="rId13"/>
    <p:sldId id="287" r:id="rId14"/>
    <p:sldId id="315" r:id="rId15"/>
    <p:sldId id="324" r:id="rId16"/>
    <p:sldId id="313" r:id="rId17"/>
    <p:sldId id="317" r:id="rId18"/>
    <p:sldId id="326" r:id="rId19"/>
    <p:sldId id="328" r:id="rId20"/>
    <p:sldId id="320" r:id="rId21"/>
    <p:sldId id="325" r:id="rId22"/>
    <p:sldId id="330" r:id="rId23"/>
    <p:sldId id="329" r:id="rId24"/>
    <p:sldId id="273" r:id="rId25"/>
    <p:sldId id="271" r:id="rId26"/>
    <p:sldId id="275" r:id="rId27"/>
    <p:sldId id="331" r:id="rId28"/>
    <p:sldId id="332" r:id="rId29"/>
    <p:sldId id="333" r:id="rId30"/>
    <p:sldId id="334" r:id="rId31"/>
    <p:sldId id="338" r:id="rId32"/>
    <p:sldId id="339" r:id="rId33"/>
    <p:sldId id="341" r:id="rId34"/>
    <p:sldId id="343" r:id="rId35"/>
    <p:sldId id="323" r:id="rId36"/>
    <p:sldId id="310" r:id="rId37"/>
    <p:sldId id="311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23A40-82BB-C20B-F4A5-94B9671A2D29}" v="8" dt="2024-02-27T14:56:43.921"/>
    <p1510:client id="{2C8C2BDF-383E-4B2B-84CA-B4E66D109CDE}" v="4" dt="2024-02-27T14:28:39.027"/>
    <p1510:client id="{EE72C35C-7185-F36D-BFF5-945C7CBCD49E}" v="38" dt="2024-02-27T15:38:48.732"/>
    <p1510:client id="{FE62BC38-E911-02C8-3205-5E88D52D12FA}" v="25" dt="2024-02-27T15:08:48.3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CEF65F-B228-4AAE-9261-07AB856F14E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C1BCDB9-C9A6-4834-903A-726823F1F65B}">
      <dgm:prSet/>
      <dgm:spPr/>
      <dgm:t>
        <a:bodyPr/>
        <a:lstStyle/>
        <a:p>
          <a:r>
            <a:rPr lang="en-GB"/>
            <a:t>Your child can request an appeal if they feel that a grade they receive on results day – 6th August 2024</a:t>
          </a:r>
          <a:endParaRPr lang="en-US"/>
        </a:p>
      </dgm:t>
    </dgm:pt>
    <dgm:pt modelId="{8B67E5E9-33EC-464F-B610-AE53A459B16F}" type="parTrans" cxnId="{9C88DAE9-5185-4DA8-8BA6-4F71455D154C}">
      <dgm:prSet/>
      <dgm:spPr/>
      <dgm:t>
        <a:bodyPr/>
        <a:lstStyle/>
        <a:p>
          <a:endParaRPr lang="en-US"/>
        </a:p>
      </dgm:t>
    </dgm:pt>
    <dgm:pt modelId="{8B513C20-2D23-4459-8581-B7AF4D3C2F01}" type="sibTrans" cxnId="{9C88DAE9-5185-4DA8-8BA6-4F71455D154C}">
      <dgm:prSet/>
      <dgm:spPr/>
      <dgm:t>
        <a:bodyPr/>
        <a:lstStyle/>
        <a:p>
          <a:endParaRPr lang="en-US"/>
        </a:p>
      </dgm:t>
    </dgm:pt>
    <dgm:pt modelId="{C745E153-708A-4BC8-ADDF-89C72B8CFA5B}">
      <dgm:prSet/>
      <dgm:spPr/>
      <dgm:t>
        <a:bodyPr/>
        <a:lstStyle/>
        <a:p>
          <a:r>
            <a:rPr lang="en-GB"/>
            <a:t>It does not need alternative assessment evidence to support a request</a:t>
          </a:r>
          <a:endParaRPr lang="en-US"/>
        </a:p>
      </dgm:t>
    </dgm:pt>
    <dgm:pt modelId="{1D83E071-3C6E-45FB-9A6A-E36ECA86E93C}" type="parTrans" cxnId="{4DEEDA76-78D3-4924-9DCB-D3C253D7CAA2}">
      <dgm:prSet/>
      <dgm:spPr/>
      <dgm:t>
        <a:bodyPr/>
        <a:lstStyle/>
        <a:p>
          <a:endParaRPr lang="en-US"/>
        </a:p>
      </dgm:t>
    </dgm:pt>
    <dgm:pt modelId="{99AD3154-566E-4963-99BA-4FE7D493B3D1}" type="sibTrans" cxnId="{4DEEDA76-78D3-4924-9DCB-D3C253D7CAA2}">
      <dgm:prSet/>
      <dgm:spPr/>
      <dgm:t>
        <a:bodyPr/>
        <a:lstStyle/>
        <a:p>
          <a:endParaRPr lang="en-US"/>
        </a:p>
      </dgm:t>
    </dgm:pt>
    <dgm:pt modelId="{79ECD000-1869-4BE1-AB5A-0B5E100DB5C4}">
      <dgm:prSet/>
      <dgm:spPr/>
      <dgm:t>
        <a:bodyPr/>
        <a:lstStyle/>
        <a:p>
          <a:r>
            <a:rPr lang="en-GB"/>
            <a:t>Learners will be able to ask for their SQA-marked assessments to be reviewed by a senior SQA marker</a:t>
          </a:r>
          <a:endParaRPr lang="en-US"/>
        </a:p>
      </dgm:t>
    </dgm:pt>
    <dgm:pt modelId="{9385DD71-5B99-43E8-A5F2-92CF9C78B2E5}" type="parTrans" cxnId="{3EE1D7F8-D2B3-493C-BC11-DE217D6C9062}">
      <dgm:prSet/>
      <dgm:spPr/>
      <dgm:t>
        <a:bodyPr/>
        <a:lstStyle/>
        <a:p>
          <a:endParaRPr lang="en-US"/>
        </a:p>
      </dgm:t>
    </dgm:pt>
    <dgm:pt modelId="{7E782C4E-314B-48E2-8734-7C1F6C81B723}" type="sibTrans" cxnId="{3EE1D7F8-D2B3-493C-BC11-DE217D6C9062}">
      <dgm:prSet/>
      <dgm:spPr/>
      <dgm:t>
        <a:bodyPr/>
        <a:lstStyle/>
        <a:p>
          <a:endParaRPr lang="en-US"/>
        </a:p>
      </dgm:t>
    </dgm:pt>
    <dgm:pt modelId="{C15F327F-B947-4619-8F4F-0D38D9134D57}">
      <dgm:prSet/>
      <dgm:spPr/>
      <dgm:t>
        <a:bodyPr/>
        <a:lstStyle/>
        <a:p>
          <a:r>
            <a:rPr lang="en-GB"/>
            <a:t>Exceptional Circumstances Requests</a:t>
          </a:r>
          <a:endParaRPr lang="en-US"/>
        </a:p>
      </dgm:t>
    </dgm:pt>
    <dgm:pt modelId="{749E92B5-7D6E-4455-99D9-AE5012E67B0A}" type="parTrans" cxnId="{58AF7465-6FB1-4B59-AB24-573BDCFD49BD}">
      <dgm:prSet/>
      <dgm:spPr/>
      <dgm:t>
        <a:bodyPr/>
        <a:lstStyle/>
        <a:p>
          <a:endParaRPr lang="en-US"/>
        </a:p>
      </dgm:t>
    </dgm:pt>
    <dgm:pt modelId="{D1A83D84-5165-427C-98F8-475045716302}" type="sibTrans" cxnId="{58AF7465-6FB1-4B59-AB24-573BDCFD49BD}">
      <dgm:prSet/>
      <dgm:spPr/>
      <dgm:t>
        <a:bodyPr/>
        <a:lstStyle/>
        <a:p>
          <a:endParaRPr lang="en-US"/>
        </a:p>
      </dgm:t>
    </dgm:pt>
    <dgm:pt modelId="{5278F778-C7D8-4867-82A2-EBBA85B49263}" type="pres">
      <dgm:prSet presAssocID="{82CEF65F-B228-4AAE-9261-07AB856F14EE}" presName="outerComposite" presStyleCnt="0">
        <dgm:presLayoutVars>
          <dgm:chMax val="5"/>
          <dgm:dir/>
          <dgm:resizeHandles val="exact"/>
        </dgm:presLayoutVars>
      </dgm:prSet>
      <dgm:spPr/>
    </dgm:pt>
    <dgm:pt modelId="{94F6C391-483C-47AB-884B-9D4E9A21A7C5}" type="pres">
      <dgm:prSet presAssocID="{82CEF65F-B228-4AAE-9261-07AB856F14EE}" presName="dummyMaxCanvas" presStyleCnt="0">
        <dgm:presLayoutVars/>
      </dgm:prSet>
      <dgm:spPr/>
    </dgm:pt>
    <dgm:pt modelId="{4BFE9708-299F-44DB-B2C4-36C807AAFEB9}" type="pres">
      <dgm:prSet presAssocID="{82CEF65F-B228-4AAE-9261-07AB856F14EE}" presName="FourNodes_1" presStyleLbl="node1" presStyleIdx="0" presStyleCnt="4">
        <dgm:presLayoutVars>
          <dgm:bulletEnabled val="1"/>
        </dgm:presLayoutVars>
      </dgm:prSet>
      <dgm:spPr/>
    </dgm:pt>
    <dgm:pt modelId="{C793FDBD-3F2C-4928-82BB-ECC1B2A2F403}" type="pres">
      <dgm:prSet presAssocID="{82CEF65F-B228-4AAE-9261-07AB856F14EE}" presName="FourNodes_2" presStyleLbl="node1" presStyleIdx="1" presStyleCnt="4">
        <dgm:presLayoutVars>
          <dgm:bulletEnabled val="1"/>
        </dgm:presLayoutVars>
      </dgm:prSet>
      <dgm:spPr/>
    </dgm:pt>
    <dgm:pt modelId="{A297B55E-B5B7-4665-BA00-73C9F14AD656}" type="pres">
      <dgm:prSet presAssocID="{82CEF65F-B228-4AAE-9261-07AB856F14EE}" presName="FourNodes_3" presStyleLbl="node1" presStyleIdx="2" presStyleCnt="4">
        <dgm:presLayoutVars>
          <dgm:bulletEnabled val="1"/>
        </dgm:presLayoutVars>
      </dgm:prSet>
      <dgm:spPr/>
    </dgm:pt>
    <dgm:pt modelId="{CFB1F8BD-C712-4E4E-B70C-CA57DABAF2B4}" type="pres">
      <dgm:prSet presAssocID="{82CEF65F-B228-4AAE-9261-07AB856F14EE}" presName="FourNodes_4" presStyleLbl="node1" presStyleIdx="3" presStyleCnt="4">
        <dgm:presLayoutVars>
          <dgm:bulletEnabled val="1"/>
        </dgm:presLayoutVars>
      </dgm:prSet>
      <dgm:spPr/>
    </dgm:pt>
    <dgm:pt modelId="{C9A24809-D830-4E08-AC69-31395FC53F63}" type="pres">
      <dgm:prSet presAssocID="{82CEF65F-B228-4AAE-9261-07AB856F14EE}" presName="FourConn_1-2" presStyleLbl="fgAccFollowNode1" presStyleIdx="0" presStyleCnt="3">
        <dgm:presLayoutVars>
          <dgm:bulletEnabled val="1"/>
        </dgm:presLayoutVars>
      </dgm:prSet>
      <dgm:spPr/>
    </dgm:pt>
    <dgm:pt modelId="{5CAD6EE6-1B47-4320-86C9-28E2A47ECB1B}" type="pres">
      <dgm:prSet presAssocID="{82CEF65F-B228-4AAE-9261-07AB856F14EE}" presName="FourConn_2-3" presStyleLbl="fgAccFollowNode1" presStyleIdx="1" presStyleCnt="3">
        <dgm:presLayoutVars>
          <dgm:bulletEnabled val="1"/>
        </dgm:presLayoutVars>
      </dgm:prSet>
      <dgm:spPr/>
    </dgm:pt>
    <dgm:pt modelId="{7C5096D8-EC4B-4A53-AE8C-9A6A3275C8B7}" type="pres">
      <dgm:prSet presAssocID="{82CEF65F-B228-4AAE-9261-07AB856F14EE}" presName="FourConn_3-4" presStyleLbl="fgAccFollowNode1" presStyleIdx="2" presStyleCnt="3">
        <dgm:presLayoutVars>
          <dgm:bulletEnabled val="1"/>
        </dgm:presLayoutVars>
      </dgm:prSet>
      <dgm:spPr/>
    </dgm:pt>
    <dgm:pt modelId="{38D5B56B-30CD-4B70-AA1D-61E3471EF3C5}" type="pres">
      <dgm:prSet presAssocID="{82CEF65F-B228-4AAE-9261-07AB856F14EE}" presName="FourNodes_1_text" presStyleLbl="node1" presStyleIdx="3" presStyleCnt="4">
        <dgm:presLayoutVars>
          <dgm:bulletEnabled val="1"/>
        </dgm:presLayoutVars>
      </dgm:prSet>
      <dgm:spPr/>
    </dgm:pt>
    <dgm:pt modelId="{9098E222-C569-414F-9855-02B603D5A2D2}" type="pres">
      <dgm:prSet presAssocID="{82CEF65F-B228-4AAE-9261-07AB856F14EE}" presName="FourNodes_2_text" presStyleLbl="node1" presStyleIdx="3" presStyleCnt="4">
        <dgm:presLayoutVars>
          <dgm:bulletEnabled val="1"/>
        </dgm:presLayoutVars>
      </dgm:prSet>
      <dgm:spPr/>
    </dgm:pt>
    <dgm:pt modelId="{BE0A58CB-3A1F-4B2F-A282-C5CED13041BB}" type="pres">
      <dgm:prSet presAssocID="{82CEF65F-B228-4AAE-9261-07AB856F14EE}" presName="FourNodes_3_text" presStyleLbl="node1" presStyleIdx="3" presStyleCnt="4">
        <dgm:presLayoutVars>
          <dgm:bulletEnabled val="1"/>
        </dgm:presLayoutVars>
      </dgm:prSet>
      <dgm:spPr/>
    </dgm:pt>
    <dgm:pt modelId="{4CC9AE4D-8447-4A2B-92BE-AA6221927ADA}" type="pres">
      <dgm:prSet presAssocID="{82CEF65F-B228-4AAE-9261-07AB856F14E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0BC49B0E-BAE2-4387-AA4B-A2677D3EAAD9}" type="presOf" srcId="{C15F327F-B947-4619-8F4F-0D38D9134D57}" destId="{4CC9AE4D-8447-4A2B-92BE-AA6221927ADA}" srcOrd="1" destOrd="0" presId="urn:microsoft.com/office/officeart/2005/8/layout/vProcess5"/>
    <dgm:cxn modelId="{74A1312E-217D-4A81-BB0D-4A89BEC865E4}" type="presOf" srcId="{99AD3154-566E-4963-99BA-4FE7D493B3D1}" destId="{5CAD6EE6-1B47-4320-86C9-28E2A47ECB1B}" srcOrd="0" destOrd="0" presId="urn:microsoft.com/office/officeart/2005/8/layout/vProcess5"/>
    <dgm:cxn modelId="{E8FE7C32-A3CD-40AD-B886-07A683E1CA3D}" type="presOf" srcId="{C15F327F-B947-4619-8F4F-0D38D9134D57}" destId="{CFB1F8BD-C712-4E4E-B70C-CA57DABAF2B4}" srcOrd="0" destOrd="0" presId="urn:microsoft.com/office/officeart/2005/8/layout/vProcess5"/>
    <dgm:cxn modelId="{CDB2EB3C-EE52-4F47-97A2-D91888CC7DE0}" type="presOf" srcId="{0C1BCDB9-C9A6-4834-903A-726823F1F65B}" destId="{4BFE9708-299F-44DB-B2C4-36C807AAFEB9}" srcOrd="0" destOrd="0" presId="urn:microsoft.com/office/officeart/2005/8/layout/vProcess5"/>
    <dgm:cxn modelId="{71C1513E-9506-4878-BD06-EE88310472C4}" type="presOf" srcId="{82CEF65F-B228-4AAE-9261-07AB856F14EE}" destId="{5278F778-C7D8-4867-82A2-EBBA85B49263}" srcOrd="0" destOrd="0" presId="urn:microsoft.com/office/officeart/2005/8/layout/vProcess5"/>
    <dgm:cxn modelId="{58AF7465-6FB1-4B59-AB24-573BDCFD49BD}" srcId="{82CEF65F-B228-4AAE-9261-07AB856F14EE}" destId="{C15F327F-B947-4619-8F4F-0D38D9134D57}" srcOrd="3" destOrd="0" parTransId="{749E92B5-7D6E-4455-99D9-AE5012E67B0A}" sibTransId="{D1A83D84-5165-427C-98F8-475045716302}"/>
    <dgm:cxn modelId="{4DEEDA76-78D3-4924-9DCB-D3C253D7CAA2}" srcId="{82CEF65F-B228-4AAE-9261-07AB856F14EE}" destId="{C745E153-708A-4BC8-ADDF-89C72B8CFA5B}" srcOrd="1" destOrd="0" parTransId="{1D83E071-3C6E-45FB-9A6A-E36ECA86E93C}" sibTransId="{99AD3154-566E-4963-99BA-4FE7D493B3D1}"/>
    <dgm:cxn modelId="{39588494-AE0C-4911-A003-A34E7DCD9392}" type="presOf" srcId="{C745E153-708A-4BC8-ADDF-89C72B8CFA5B}" destId="{C793FDBD-3F2C-4928-82BB-ECC1B2A2F403}" srcOrd="0" destOrd="0" presId="urn:microsoft.com/office/officeart/2005/8/layout/vProcess5"/>
    <dgm:cxn modelId="{41177E96-431D-4891-B6CE-475040E59E7D}" type="presOf" srcId="{7E782C4E-314B-48E2-8734-7C1F6C81B723}" destId="{7C5096D8-EC4B-4A53-AE8C-9A6A3275C8B7}" srcOrd="0" destOrd="0" presId="urn:microsoft.com/office/officeart/2005/8/layout/vProcess5"/>
    <dgm:cxn modelId="{03A301C6-B9EF-4C76-9484-DE755EBAFEFF}" type="presOf" srcId="{79ECD000-1869-4BE1-AB5A-0B5E100DB5C4}" destId="{A297B55E-B5B7-4665-BA00-73C9F14AD656}" srcOrd="0" destOrd="0" presId="urn:microsoft.com/office/officeart/2005/8/layout/vProcess5"/>
    <dgm:cxn modelId="{005761CF-AE95-43B9-AEA3-08D5EF8F7167}" type="presOf" srcId="{0C1BCDB9-C9A6-4834-903A-726823F1F65B}" destId="{38D5B56B-30CD-4B70-AA1D-61E3471EF3C5}" srcOrd="1" destOrd="0" presId="urn:microsoft.com/office/officeart/2005/8/layout/vProcess5"/>
    <dgm:cxn modelId="{82ADE8D1-52BA-4C09-B010-5010F9692C13}" type="presOf" srcId="{C745E153-708A-4BC8-ADDF-89C72B8CFA5B}" destId="{9098E222-C569-414F-9855-02B603D5A2D2}" srcOrd="1" destOrd="0" presId="urn:microsoft.com/office/officeart/2005/8/layout/vProcess5"/>
    <dgm:cxn modelId="{917A92DA-CE4B-4F38-91D5-686B43A2997C}" type="presOf" srcId="{79ECD000-1869-4BE1-AB5A-0B5E100DB5C4}" destId="{BE0A58CB-3A1F-4B2F-A282-C5CED13041BB}" srcOrd="1" destOrd="0" presId="urn:microsoft.com/office/officeart/2005/8/layout/vProcess5"/>
    <dgm:cxn modelId="{9C88DAE9-5185-4DA8-8BA6-4F71455D154C}" srcId="{82CEF65F-B228-4AAE-9261-07AB856F14EE}" destId="{0C1BCDB9-C9A6-4834-903A-726823F1F65B}" srcOrd="0" destOrd="0" parTransId="{8B67E5E9-33EC-464F-B610-AE53A459B16F}" sibTransId="{8B513C20-2D23-4459-8581-B7AF4D3C2F01}"/>
    <dgm:cxn modelId="{2B0E7AEB-5B94-4073-9FB7-9B4438DA4835}" type="presOf" srcId="{8B513C20-2D23-4459-8581-B7AF4D3C2F01}" destId="{C9A24809-D830-4E08-AC69-31395FC53F63}" srcOrd="0" destOrd="0" presId="urn:microsoft.com/office/officeart/2005/8/layout/vProcess5"/>
    <dgm:cxn modelId="{3EE1D7F8-D2B3-493C-BC11-DE217D6C9062}" srcId="{82CEF65F-B228-4AAE-9261-07AB856F14EE}" destId="{79ECD000-1869-4BE1-AB5A-0B5E100DB5C4}" srcOrd="2" destOrd="0" parTransId="{9385DD71-5B99-43E8-A5F2-92CF9C78B2E5}" sibTransId="{7E782C4E-314B-48E2-8734-7C1F6C81B723}"/>
    <dgm:cxn modelId="{7BFAB71E-0905-47F8-9FE5-99E1A5ED5C35}" type="presParOf" srcId="{5278F778-C7D8-4867-82A2-EBBA85B49263}" destId="{94F6C391-483C-47AB-884B-9D4E9A21A7C5}" srcOrd="0" destOrd="0" presId="urn:microsoft.com/office/officeart/2005/8/layout/vProcess5"/>
    <dgm:cxn modelId="{6BB1A152-055C-4F63-9871-9DFC29A87850}" type="presParOf" srcId="{5278F778-C7D8-4867-82A2-EBBA85B49263}" destId="{4BFE9708-299F-44DB-B2C4-36C807AAFEB9}" srcOrd="1" destOrd="0" presId="urn:microsoft.com/office/officeart/2005/8/layout/vProcess5"/>
    <dgm:cxn modelId="{5534123D-A07D-4C50-9C77-066F5B21DB14}" type="presParOf" srcId="{5278F778-C7D8-4867-82A2-EBBA85B49263}" destId="{C793FDBD-3F2C-4928-82BB-ECC1B2A2F403}" srcOrd="2" destOrd="0" presId="urn:microsoft.com/office/officeart/2005/8/layout/vProcess5"/>
    <dgm:cxn modelId="{51BD777C-B708-4A41-83A0-E4D81ACC7781}" type="presParOf" srcId="{5278F778-C7D8-4867-82A2-EBBA85B49263}" destId="{A297B55E-B5B7-4665-BA00-73C9F14AD656}" srcOrd="3" destOrd="0" presId="urn:microsoft.com/office/officeart/2005/8/layout/vProcess5"/>
    <dgm:cxn modelId="{63AFA80F-5FB8-4D8A-86C0-49CBDFAEEC8A}" type="presParOf" srcId="{5278F778-C7D8-4867-82A2-EBBA85B49263}" destId="{CFB1F8BD-C712-4E4E-B70C-CA57DABAF2B4}" srcOrd="4" destOrd="0" presId="urn:microsoft.com/office/officeart/2005/8/layout/vProcess5"/>
    <dgm:cxn modelId="{5A7A7339-994D-4ADA-9691-72F6A0CC219B}" type="presParOf" srcId="{5278F778-C7D8-4867-82A2-EBBA85B49263}" destId="{C9A24809-D830-4E08-AC69-31395FC53F63}" srcOrd="5" destOrd="0" presId="urn:microsoft.com/office/officeart/2005/8/layout/vProcess5"/>
    <dgm:cxn modelId="{B437DA9B-FCAF-4982-8AC8-0C57619B796A}" type="presParOf" srcId="{5278F778-C7D8-4867-82A2-EBBA85B49263}" destId="{5CAD6EE6-1B47-4320-86C9-28E2A47ECB1B}" srcOrd="6" destOrd="0" presId="urn:microsoft.com/office/officeart/2005/8/layout/vProcess5"/>
    <dgm:cxn modelId="{05113A54-F565-45D2-8B4F-B8638AF95BEC}" type="presParOf" srcId="{5278F778-C7D8-4867-82A2-EBBA85B49263}" destId="{7C5096D8-EC4B-4A53-AE8C-9A6A3275C8B7}" srcOrd="7" destOrd="0" presId="urn:microsoft.com/office/officeart/2005/8/layout/vProcess5"/>
    <dgm:cxn modelId="{9F18C517-556D-4A3D-B65B-15E3C96B40D4}" type="presParOf" srcId="{5278F778-C7D8-4867-82A2-EBBA85B49263}" destId="{38D5B56B-30CD-4B70-AA1D-61E3471EF3C5}" srcOrd="8" destOrd="0" presId="urn:microsoft.com/office/officeart/2005/8/layout/vProcess5"/>
    <dgm:cxn modelId="{0CBDBB94-6259-4F89-94D3-E783F3BD6989}" type="presParOf" srcId="{5278F778-C7D8-4867-82A2-EBBA85B49263}" destId="{9098E222-C569-414F-9855-02B603D5A2D2}" srcOrd="9" destOrd="0" presId="urn:microsoft.com/office/officeart/2005/8/layout/vProcess5"/>
    <dgm:cxn modelId="{1FD0D586-7862-4B54-9B7B-30EF0A0D4158}" type="presParOf" srcId="{5278F778-C7D8-4867-82A2-EBBA85B49263}" destId="{BE0A58CB-3A1F-4B2F-A282-C5CED13041BB}" srcOrd="10" destOrd="0" presId="urn:microsoft.com/office/officeart/2005/8/layout/vProcess5"/>
    <dgm:cxn modelId="{9A44EC58-972F-4BEB-93B6-D0AC395BDAD4}" type="presParOf" srcId="{5278F778-C7D8-4867-82A2-EBBA85B49263}" destId="{4CC9AE4D-8447-4A2B-92BE-AA6221927AD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8C9C1B-E303-4321-814C-529C1C18A2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D0202EF-A39A-4572-B87D-D1253F2F928F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Attainment and Interventions Tracker</a:t>
          </a:r>
        </a:p>
      </dgm:t>
    </dgm:pt>
    <dgm:pt modelId="{5E1FB03B-050E-4ED2-8C79-1FE22EA00D66}" type="parTrans" cxnId="{A494B0C6-6B01-4F6E-B740-1482C375C7E3}">
      <dgm:prSet/>
      <dgm:spPr/>
      <dgm:t>
        <a:bodyPr/>
        <a:lstStyle/>
        <a:p>
          <a:endParaRPr lang="en-US"/>
        </a:p>
      </dgm:t>
    </dgm:pt>
    <dgm:pt modelId="{A85897BB-7055-4178-A503-9D043C50B70F}" type="sibTrans" cxnId="{A494B0C6-6B01-4F6E-B740-1482C375C7E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5D27CE1-F818-4364-83DE-4DA70E113800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QA Change of Level Process</a:t>
          </a:r>
        </a:p>
      </dgm:t>
    </dgm:pt>
    <dgm:pt modelId="{EC601D79-AA61-4CE6-8D2D-85D255FAF97D}" type="parTrans" cxnId="{261E2D7F-4BCA-4A9A-9002-03E7C0B21168}">
      <dgm:prSet/>
      <dgm:spPr/>
      <dgm:t>
        <a:bodyPr/>
        <a:lstStyle/>
        <a:p>
          <a:endParaRPr lang="en-US"/>
        </a:p>
      </dgm:t>
    </dgm:pt>
    <dgm:pt modelId="{42280F7E-2B0A-4C61-8D3F-DB13A9BFDF8B}" type="sibTrans" cxnId="{261E2D7F-4BCA-4A9A-9002-03E7C0B2116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7DD9D8B-7E1B-4A8D-BE52-71A77D3D6B91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Raising Attainment </a:t>
          </a:r>
          <a:r>
            <a:rPr lang="en-US" err="1"/>
            <a:t>Programme</a:t>
          </a:r>
          <a:endParaRPr lang="en-US"/>
        </a:p>
      </dgm:t>
    </dgm:pt>
    <dgm:pt modelId="{7C0B2E20-6863-4182-B3E4-F6B3EA2A8994}" type="parTrans" cxnId="{3E95D183-64B4-48CE-9E9A-095A24421C50}">
      <dgm:prSet/>
      <dgm:spPr/>
      <dgm:t>
        <a:bodyPr/>
        <a:lstStyle/>
        <a:p>
          <a:endParaRPr lang="en-US"/>
        </a:p>
      </dgm:t>
    </dgm:pt>
    <dgm:pt modelId="{914B17BD-BDB8-4377-8A26-A9CD23D0E1E0}" type="sibTrans" cxnId="{3E95D183-64B4-48CE-9E9A-095A24421C5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2B06A33-D57D-472F-9C37-169EEF78C326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Targeted Interventions</a:t>
          </a:r>
        </a:p>
      </dgm:t>
    </dgm:pt>
    <dgm:pt modelId="{5974DAEC-00F8-46D4-9358-2CFF5E4C9245}" type="parTrans" cxnId="{09DE2E33-FED6-450A-8330-4BEA28472F30}">
      <dgm:prSet/>
      <dgm:spPr/>
      <dgm:t>
        <a:bodyPr/>
        <a:lstStyle/>
        <a:p>
          <a:endParaRPr lang="en-US"/>
        </a:p>
      </dgm:t>
    </dgm:pt>
    <dgm:pt modelId="{0F53AA77-B40F-4091-85BB-9F56B2CA0DB0}" type="sibTrans" cxnId="{09DE2E33-FED6-450A-8330-4BEA28472F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331A8AA-3D27-44D6-ACCD-AF9B0F3BA123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Positive Presentation Policy</a:t>
          </a:r>
        </a:p>
      </dgm:t>
    </dgm:pt>
    <dgm:pt modelId="{DB7F635D-4C46-4397-AAE1-4C22BCCF16B6}" type="parTrans" cxnId="{3A141D92-6FE5-44AD-99C2-32F7B074B548}">
      <dgm:prSet/>
      <dgm:spPr/>
      <dgm:t>
        <a:bodyPr/>
        <a:lstStyle/>
        <a:p>
          <a:endParaRPr lang="en-US"/>
        </a:p>
      </dgm:t>
    </dgm:pt>
    <dgm:pt modelId="{2F8EBC28-A421-4298-8FF2-6FC16576A112}" type="sibTrans" cxnId="{3A141D92-6FE5-44AD-99C2-32F7B074B548}">
      <dgm:prSet/>
      <dgm:spPr/>
      <dgm:t>
        <a:bodyPr/>
        <a:lstStyle/>
        <a:p>
          <a:endParaRPr lang="en-US"/>
        </a:p>
      </dgm:t>
    </dgm:pt>
    <dgm:pt modelId="{85F6D183-A3C3-43EA-8382-628E62A2917E}" type="pres">
      <dgm:prSet presAssocID="{AE8C9C1B-E303-4321-814C-529C1C18A20F}" presName="root" presStyleCnt="0">
        <dgm:presLayoutVars>
          <dgm:dir/>
          <dgm:resizeHandles val="exact"/>
        </dgm:presLayoutVars>
      </dgm:prSet>
      <dgm:spPr/>
    </dgm:pt>
    <dgm:pt modelId="{9F3E6C9F-5B73-46B0-8B7E-C59444CB6B1C}" type="pres">
      <dgm:prSet presAssocID="{6D0202EF-A39A-4572-B87D-D1253F2F928F}" presName="compNode" presStyleCnt="0"/>
      <dgm:spPr/>
    </dgm:pt>
    <dgm:pt modelId="{8FC8AA6F-FFC3-4D57-800A-002FEB9D5B25}" type="pres">
      <dgm:prSet presAssocID="{6D0202EF-A39A-4572-B87D-D1253F2F928F}" presName="bgRect" presStyleLbl="bgShp" presStyleIdx="0" presStyleCnt="5"/>
      <dgm:spPr/>
    </dgm:pt>
    <dgm:pt modelId="{6DDA2EDF-860E-4305-AF3D-964A8F5C8A22}" type="pres">
      <dgm:prSet presAssocID="{6D0202EF-A39A-4572-B87D-D1253F2F928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E90F1F4-BE56-4B40-BCCB-38C57A519E0A}" type="pres">
      <dgm:prSet presAssocID="{6D0202EF-A39A-4572-B87D-D1253F2F928F}" presName="spaceRect" presStyleCnt="0"/>
      <dgm:spPr/>
    </dgm:pt>
    <dgm:pt modelId="{9D5595CE-F7BF-4B8C-B374-0E18FF6156B7}" type="pres">
      <dgm:prSet presAssocID="{6D0202EF-A39A-4572-B87D-D1253F2F928F}" presName="parTx" presStyleLbl="revTx" presStyleIdx="0" presStyleCnt="5">
        <dgm:presLayoutVars>
          <dgm:chMax val="0"/>
          <dgm:chPref val="0"/>
        </dgm:presLayoutVars>
      </dgm:prSet>
      <dgm:spPr/>
    </dgm:pt>
    <dgm:pt modelId="{E51D76A9-3D16-4100-A8BB-244CB8BC6FBD}" type="pres">
      <dgm:prSet presAssocID="{A85897BB-7055-4178-A503-9D043C50B70F}" presName="sibTrans" presStyleCnt="0"/>
      <dgm:spPr/>
    </dgm:pt>
    <dgm:pt modelId="{FC2F2307-6D02-43C3-827E-04134E7F112C}" type="pres">
      <dgm:prSet presAssocID="{F5D27CE1-F818-4364-83DE-4DA70E113800}" presName="compNode" presStyleCnt="0"/>
      <dgm:spPr/>
    </dgm:pt>
    <dgm:pt modelId="{EA518090-4CB8-4371-921A-B0AEA69FEBC4}" type="pres">
      <dgm:prSet presAssocID="{F5D27CE1-F818-4364-83DE-4DA70E113800}" presName="bgRect" presStyleLbl="bgShp" presStyleIdx="1" presStyleCnt="5"/>
      <dgm:spPr/>
    </dgm:pt>
    <dgm:pt modelId="{6B77162C-3F81-4B28-A9BE-3A105B71F5A6}" type="pres">
      <dgm:prSet presAssocID="{F5D27CE1-F818-4364-83DE-4DA70E11380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3EEE3E9-E370-4DE4-8228-176B0C788096}" type="pres">
      <dgm:prSet presAssocID="{F5D27CE1-F818-4364-83DE-4DA70E113800}" presName="spaceRect" presStyleCnt="0"/>
      <dgm:spPr/>
    </dgm:pt>
    <dgm:pt modelId="{F49CDB8C-BB2F-4288-AC0E-4D07B928853E}" type="pres">
      <dgm:prSet presAssocID="{F5D27CE1-F818-4364-83DE-4DA70E113800}" presName="parTx" presStyleLbl="revTx" presStyleIdx="1" presStyleCnt="5">
        <dgm:presLayoutVars>
          <dgm:chMax val="0"/>
          <dgm:chPref val="0"/>
        </dgm:presLayoutVars>
      </dgm:prSet>
      <dgm:spPr/>
    </dgm:pt>
    <dgm:pt modelId="{87BAC2BC-E959-4763-A12D-D471A31F3864}" type="pres">
      <dgm:prSet presAssocID="{42280F7E-2B0A-4C61-8D3F-DB13A9BFDF8B}" presName="sibTrans" presStyleCnt="0"/>
      <dgm:spPr/>
    </dgm:pt>
    <dgm:pt modelId="{950D8803-7DEA-4E43-A56A-18121B401FC7}" type="pres">
      <dgm:prSet presAssocID="{B7DD9D8B-7E1B-4A8D-BE52-71A77D3D6B91}" presName="compNode" presStyleCnt="0"/>
      <dgm:spPr/>
    </dgm:pt>
    <dgm:pt modelId="{F33FDAC7-682E-400A-AEDF-48EAD7F4FB64}" type="pres">
      <dgm:prSet presAssocID="{B7DD9D8B-7E1B-4A8D-BE52-71A77D3D6B91}" presName="bgRect" presStyleLbl="bgShp" presStyleIdx="2" presStyleCnt="5"/>
      <dgm:spPr/>
    </dgm:pt>
    <dgm:pt modelId="{C87B54B8-B376-4FE8-813B-E0E1465308FB}" type="pres">
      <dgm:prSet presAssocID="{B7DD9D8B-7E1B-4A8D-BE52-71A77D3D6B9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C1D08A8C-201D-4C70-80FC-B95A915E1707}" type="pres">
      <dgm:prSet presAssocID="{B7DD9D8B-7E1B-4A8D-BE52-71A77D3D6B91}" presName="spaceRect" presStyleCnt="0"/>
      <dgm:spPr/>
    </dgm:pt>
    <dgm:pt modelId="{6105E579-9583-4954-8027-ED64110E2EFF}" type="pres">
      <dgm:prSet presAssocID="{B7DD9D8B-7E1B-4A8D-BE52-71A77D3D6B91}" presName="parTx" presStyleLbl="revTx" presStyleIdx="2" presStyleCnt="5">
        <dgm:presLayoutVars>
          <dgm:chMax val="0"/>
          <dgm:chPref val="0"/>
        </dgm:presLayoutVars>
      </dgm:prSet>
      <dgm:spPr/>
    </dgm:pt>
    <dgm:pt modelId="{07D60971-3A67-48EB-B731-42FADC428021}" type="pres">
      <dgm:prSet presAssocID="{914B17BD-BDB8-4377-8A26-A9CD23D0E1E0}" presName="sibTrans" presStyleCnt="0"/>
      <dgm:spPr/>
    </dgm:pt>
    <dgm:pt modelId="{287B349E-5272-41B7-AE87-C566803DFEB0}" type="pres">
      <dgm:prSet presAssocID="{32B06A33-D57D-472F-9C37-169EEF78C326}" presName="compNode" presStyleCnt="0"/>
      <dgm:spPr/>
    </dgm:pt>
    <dgm:pt modelId="{5345067B-0C1B-4065-AFDD-F9AC17974D5D}" type="pres">
      <dgm:prSet presAssocID="{32B06A33-D57D-472F-9C37-169EEF78C326}" presName="bgRect" presStyleLbl="bgShp" presStyleIdx="3" presStyleCnt="5"/>
      <dgm:spPr/>
    </dgm:pt>
    <dgm:pt modelId="{023BEF42-4681-46A3-9475-56C0608BBAB4}" type="pres">
      <dgm:prSet presAssocID="{32B06A33-D57D-472F-9C37-169EEF78C32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66B6215-9D19-4415-928A-01596A3AAB3E}" type="pres">
      <dgm:prSet presAssocID="{32B06A33-D57D-472F-9C37-169EEF78C326}" presName="spaceRect" presStyleCnt="0"/>
      <dgm:spPr/>
    </dgm:pt>
    <dgm:pt modelId="{40145570-FF16-4626-BF38-B95DAA31CD33}" type="pres">
      <dgm:prSet presAssocID="{32B06A33-D57D-472F-9C37-169EEF78C326}" presName="parTx" presStyleLbl="revTx" presStyleIdx="3" presStyleCnt="5">
        <dgm:presLayoutVars>
          <dgm:chMax val="0"/>
          <dgm:chPref val="0"/>
        </dgm:presLayoutVars>
      </dgm:prSet>
      <dgm:spPr/>
    </dgm:pt>
    <dgm:pt modelId="{3A9A9739-D03A-43EF-963B-5FB68027DFCB}" type="pres">
      <dgm:prSet presAssocID="{0F53AA77-B40F-4091-85BB-9F56B2CA0DB0}" presName="sibTrans" presStyleCnt="0"/>
      <dgm:spPr/>
    </dgm:pt>
    <dgm:pt modelId="{58449CE8-14E2-4EB0-9711-AD68732AC71B}" type="pres">
      <dgm:prSet presAssocID="{0331A8AA-3D27-44D6-ACCD-AF9B0F3BA123}" presName="compNode" presStyleCnt="0"/>
      <dgm:spPr/>
    </dgm:pt>
    <dgm:pt modelId="{768974F3-F282-464D-B521-C00133CEB8C3}" type="pres">
      <dgm:prSet presAssocID="{0331A8AA-3D27-44D6-ACCD-AF9B0F3BA123}" presName="bgRect" presStyleLbl="bgShp" presStyleIdx="4" presStyleCnt="5"/>
      <dgm:spPr/>
    </dgm:pt>
    <dgm:pt modelId="{475A2CD1-E7B5-45A6-9215-678C423DC185}" type="pres">
      <dgm:prSet presAssocID="{0331A8AA-3D27-44D6-ACCD-AF9B0F3BA12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C0B5E4B2-45B6-4C84-9717-9062C0A2A6F9}" type="pres">
      <dgm:prSet presAssocID="{0331A8AA-3D27-44D6-ACCD-AF9B0F3BA123}" presName="spaceRect" presStyleCnt="0"/>
      <dgm:spPr/>
    </dgm:pt>
    <dgm:pt modelId="{3F28100D-0725-4C62-8835-E9F3E41156CF}" type="pres">
      <dgm:prSet presAssocID="{0331A8AA-3D27-44D6-ACCD-AF9B0F3BA12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9DE2E33-FED6-450A-8330-4BEA28472F30}" srcId="{AE8C9C1B-E303-4321-814C-529C1C18A20F}" destId="{32B06A33-D57D-472F-9C37-169EEF78C326}" srcOrd="3" destOrd="0" parTransId="{5974DAEC-00F8-46D4-9358-2CFF5E4C9245}" sibTransId="{0F53AA77-B40F-4091-85BB-9F56B2CA0DB0}"/>
    <dgm:cxn modelId="{4FFD6E54-50FA-405C-944E-B19569AF2A12}" type="presOf" srcId="{F5D27CE1-F818-4364-83DE-4DA70E113800}" destId="{F49CDB8C-BB2F-4288-AC0E-4D07B928853E}" srcOrd="0" destOrd="0" presId="urn:microsoft.com/office/officeart/2018/2/layout/IconVerticalSolidList"/>
    <dgm:cxn modelId="{F1313377-9362-48B1-9408-6C4DC1437E79}" type="presOf" srcId="{6D0202EF-A39A-4572-B87D-D1253F2F928F}" destId="{9D5595CE-F7BF-4B8C-B374-0E18FF6156B7}" srcOrd="0" destOrd="0" presId="urn:microsoft.com/office/officeart/2018/2/layout/IconVerticalSolidList"/>
    <dgm:cxn modelId="{261E2D7F-4BCA-4A9A-9002-03E7C0B21168}" srcId="{AE8C9C1B-E303-4321-814C-529C1C18A20F}" destId="{F5D27CE1-F818-4364-83DE-4DA70E113800}" srcOrd="1" destOrd="0" parTransId="{EC601D79-AA61-4CE6-8D2D-85D255FAF97D}" sibTransId="{42280F7E-2B0A-4C61-8D3F-DB13A9BFDF8B}"/>
    <dgm:cxn modelId="{3E95D183-64B4-48CE-9E9A-095A24421C50}" srcId="{AE8C9C1B-E303-4321-814C-529C1C18A20F}" destId="{B7DD9D8B-7E1B-4A8D-BE52-71A77D3D6B91}" srcOrd="2" destOrd="0" parTransId="{7C0B2E20-6863-4182-B3E4-F6B3EA2A8994}" sibTransId="{914B17BD-BDB8-4377-8A26-A9CD23D0E1E0}"/>
    <dgm:cxn modelId="{3A141D92-6FE5-44AD-99C2-32F7B074B548}" srcId="{AE8C9C1B-E303-4321-814C-529C1C18A20F}" destId="{0331A8AA-3D27-44D6-ACCD-AF9B0F3BA123}" srcOrd="4" destOrd="0" parTransId="{DB7F635D-4C46-4397-AAE1-4C22BCCF16B6}" sibTransId="{2F8EBC28-A421-4298-8FF2-6FC16576A112}"/>
    <dgm:cxn modelId="{065EB697-A9B9-4C08-99E5-10CF2250B354}" type="presOf" srcId="{B7DD9D8B-7E1B-4A8D-BE52-71A77D3D6B91}" destId="{6105E579-9583-4954-8027-ED64110E2EFF}" srcOrd="0" destOrd="0" presId="urn:microsoft.com/office/officeart/2018/2/layout/IconVerticalSolidList"/>
    <dgm:cxn modelId="{22A510A8-D88E-4B56-8DFA-A41D70352C8B}" type="presOf" srcId="{AE8C9C1B-E303-4321-814C-529C1C18A20F}" destId="{85F6D183-A3C3-43EA-8382-628E62A2917E}" srcOrd="0" destOrd="0" presId="urn:microsoft.com/office/officeart/2018/2/layout/IconVerticalSolidList"/>
    <dgm:cxn modelId="{C1008ABF-7843-4B32-90CA-B77750A8001C}" type="presOf" srcId="{0331A8AA-3D27-44D6-ACCD-AF9B0F3BA123}" destId="{3F28100D-0725-4C62-8835-E9F3E41156CF}" srcOrd="0" destOrd="0" presId="urn:microsoft.com/office/officeart/2018/2/layout/IconVerticalSolidList"/>
    <dgm:cxn modelId="{A494B0C6-6B01-4F6E-B740-1482C375C7E3}" srcId="{AE8C9C1B-E303-4321-814C-529C1C18A20F}" destId="{6D0202EF-A39A-4572-B87D-D1253F2F928F}" srcOrd="0" destOrd="0" parTransId="{5E1FB03B-050E-4ED2-8C79-1FE22EA00D66}" sibTransId="{A85897BB-7055-4178-A503-9D043C50B70F}"/>
    <dgm:cxn modelId="{1B8AD5F7-BDDA-4ABE-8385-6F585D4D665B}" type="presOf" srcId="{32B06A33-D57D-472F-9C37-169EEF78C326}" destId="{40145570-FF16-4626-BF38-B95DAA31CD33}" srcOrd="0" destOrd="0" presId="urn:microsoft.com/office/officeart/2018/2/layout/IconVerticalSolidList"/>
    <dgm:cxn modelId="{8C9F781C-54EB-4FAA-94DF-A2291F796220}" type="presParOf" srcId="{85F6D183-A3C3-43EA-8382-628E62A2917E}" destId="{9F3E6C9F-5B73-46B0-8B7E-C59444CB6B1C}" srcOrd="0" destOrd="0" presId="urn:microsoft.com/office/officeart/2018/2/layout/IconVerticalSolidList"/>
    <dgm:cxn modelId="{CFE5BCCA-1E04-4358-A07B-7335E54A141B}" type="presParOf" srcId="{9F3E6C9F-5B73-46B0-8B7E-C59444CB6B1C}" destId="{8FC8AA6F-FFC3-4D57-800A-002FEB9D5B25}" srcOrd="0" destOrd="0" presId="urn:microsoft.com/office/officeart/2018/2/layout/IconVerticalSolidList"/>
    <dgm:cxn modelId="{63947CFA-42F5-4964-AEB2-D68B27B1BD5A}" type="presParOf" srcId="{9F3E6C9F-5B73-46B0-8B7E-C59444CB6B1C}" destId="{6DDA2EDF-860E-4305-AF3D-964A8F5C8A22}" srcOrd="1" destOrd="0" presId="urn:microsoft.com/office/officeart/2018/2/layout/IconVerticalSolidList"/>
    <dgm:cxn modelId="{E6C855B5-8F65-49F6-A679-62BB9B47D74E}" type="presParOf" srcId="{9F3E6C9F-5B73-46B0-8B7E-C59444CB6B1C}" destId="{2E90F1F4-BE56-4B40-BCCB-38C57A519E0A}" srcOrd="2" destOrd="0" presId="urn:microsoft.com/office/officeart/2018/2/layout/IconVerticalSolidList"/>
    <dgm:cxn modelId="{21AFA636-690C-4361-82A3-44A0C4732012}" type="presParOf" srcId="{9F3E6C9F-5B73-46B0-8B7E-C59444CB6B1C}" destId="{9D5595CE-F7BF-4B8C-B374-0E18FF6156B7}" srcOrd="3" destOrd="0" presId="urn:microsoft.com/office/officeart/2018/2/layout/IconVerticalSolidList"/>
    <dgm:cxn modelId="{B085DA32-7936-4FBC-BC17-6037DDDF05EE}" type="presParOf" srcId="{85F6D183-A3C3-43EA-8382-628E62A2917E}" destId="{E51D76A9-3D16-4100-A8BB-244CB8BC6FBD}" srcOrd="1" destOrd="0" presId="urn:microsoft.com/office/officeart/2018/2/layout/IconVerticalSolidList"/>
    <dgm:cxn modelId="{3DE883DB-45AB-4A6B-8E0D-321C8622BEEA}" type="presParOf" srcId="{85F6D183-A3C3-43EA-8382-628E62A2917E}" destId="{FC2F2307-6D02-43C3-827E-04134E7F112C}" srcOrd="2" destOrd="0" presId="urn:microsoft.com/office/officeart/2018/2/layout/IconVerticalSolidList"/>
    <dgm:cxn modelId="{65B473AF-6906-4FBB-A6DA-3A9E5FF1BC09}" type="presParOf" srcId="{FC2F2307-6D02-43C3-827E-04134E7F112C}" destId="{EA518090-4CB8-4371-921A-B0AEA69FEBC4}" srcOrd="0" destOrd="0" presId="urn:microsoft.com/office/officeart/2018/2/layout/IconVerticalSolidList"/>
    <dgm:cxn modelId="{E14AEE35-BC3C-4EE4-BBE3-E14B41963448}" type="presParOf" srcId="{FC2F2307-6D02-43C3-827E-04134E7F112C}" destId="{6B77162C-3F81-4B28-A9BE-3A105B71F5A6}" srcOrd="1" destOrd="0" presId="urn:microsoft.com/office/officeart/2018/2/layout/IconVerticalSolidList"/>
    <dgm:cxn modelId="{2BE53107-0D66-4D2A-ACBE-0A8D0C24EB0D}" type="presParOf" srcId="{FC2F2307-6D02-43C3-827E-04134E7F112C}" destId="{63EEE3E9-E370-4DE4-8228-176B0C788096}" srcOrd="2" destOrd="0" presId="urn:microsoft.com/office/officeart/2018/2/layout/IconVerticalSolidList"/>
    <dgm:cxn modelId="{AD7588C9-8A91-4C6A-9C9F-C2C42BED99C9}" type="presParOf" srcId="{FC2F2307-6D02-43C3-827E-04134E7F112C}" destId="{F49CDB8C-BB2F-4288-AC0E-4D07B928853E}" srcOrd="3" destOrd="0" presId="urn:microsoft.com/office/officeart/2018/2/layout/IconVerticalSolidList"/>
    <dgm:cxn modelId="{3265287D-87A0-4662-A94E-3A2CEE1ECC3D}" type="presParOf" srcId="{85F6D183-A3C3-43EA-8382-628E62A2917E}" destId="{87BAC2BC-E959-4763-A12D-D471A31F3864}" srcOrd="3" destOrd="0" presId="urn:microsoft.com/office/officeart/2018/2/layout/IconVerticalSolidList"/>
    <dgm:cxn modelId="{0FAF3B14-6A40-4D88-A78B-806804BBE2AA}" type="presParOf" srcId="{85F6D183-A3C3-43EA-8382-628E62A2917E}" destId="{950D8803-7DEA-4E43-A56A-18121B401FC7}" srcOrd="4" destOrd="0" presId="urn:microsoft.com/office/officeart/2018/2/layout/IconVerticalSolidList"/>
    <dgm:cxn modelId="{A9175F77-417B-420C-BAEC-66982BC6BA5E}" type="presParOf" srcId="{950D8803-7DEA-4E43-A56A-18121B401FC7}" destId="{F33FDAC7-682E-400A-AEDF-48EAD7F4FB64}" srcOrd="0" destOrd="0" presId="urn:microsoft.com/office/officeart/2018/2/layout/IconVerticalSolidList"/>
    <dgm:cxn modelId="{66CF5FAD-9199-4361-A4B3-B270B65C3682}" type="presParOf" srcId="{950D8803-7DEA-4E43-A56A-18121B401FC7}" destId="{C87B54B8-B376-4FE8-813B-E0E1465308FB}" srcOrd="1" destOrd="0" presId="urn:microsoft.com/office/officeart/2018/2/layout/IconVerticalSolidList"/>
    <dgm:cxn modelId="{E22C1C2E-8D91-4D12-B8FB-AABE88AA4F85}" type="presParOf" srcId="{950D8803-7DEA-4E43-A56A-18121B401FC7}" destId="{C1D08A8C-201D-4C70-80FC-B95A915E1707}" srcOrd="2" destOrd="0" presId="urn:microsoft.com/office/officeart/2018/2/layout/IconVerticalSolidList"/>
    <dgm:cxn modelId="{B3D9EFA3-9CD6-4502-9141-E7B7ECFC69DB}" type="presParOf" srcId="{950D8803-7DEA-4E43-A56A-18121B401FC7}" destId="{6105E579-9583-4954-8027-ED64110E2EFF}" srcOrd="3" destOrd="0" presId="urn:microsoft.com/office/officeart/2018/2/layout/IconVerticalSolidList"/>
    <dgm:cxn modelId="{23E6E622-B5AF-4D1A-A6B5-314CD08AA26A}" type="presParOf" srcId="{85F6D183-A3C3-43EA-8382-628E62A2917E}" destId="{07D60971-3A67-48EB-B731-42FADC428021}" srcOrd="5" destOrd="0" presId="urn:microsoft.com/office/officeart/2018/2/layout/IconVerticalSolidList"/>
    <dgm:cxn modelId="{7A8D1F11-9EBE-471F-8E22-365E502FAD60}" type="presParOf" srcId="{85F6D183-A3C3-43EA-8382-628E62A2917E}" destId="{287B349E-5272-41B7-AE87-C566803DFEB0}" srcOrd="6" destOrd="0" presId="urn:microsoft.com/office/officeart/2018/2/layout/IconVerticalSolidList"/>
    <dgm:cxn modelId="{09517376-6227-4E35-9470-E3D4CFB8CA1F}" type="presParOf" srcId="{287B349E-5272-41B7-AE87-C566803DFEB0}" destId="{5345067B-0C1B-4065-AFDD-F9AC17974D5D}" srcOrd="0" destOrd="0" presId="urn:microsoft.com/office/officeart/2018/2/layout/IconVerticalSolidList"/>
    <dgm:cxn modelId="{14258B2D-68E4-4B4D-9131-7F973A026BF4}" type="presParOf" srcId="{287B349E-5272-41B7-AE87-C566803DFEB0}" destId="{023BEF42-4681-46A3-9475-56C0608BBAB4}" srcOrd="1" destOrd="0" presId="urn:microsoft.com/office/officeart/2018/2/layout/IconVerticalSolidList"/>
    <dgm:cxn modelId="{110694F7-747C-4071-9993-638205D1488C}" type="presParOf" srcId="{287B349E-5272-41B7-AE87-C566803DFEB0}" destId="{966B6215-9D19-4415-928A-01596A3AAB3E}" srcOrd="2" destOrd="0" presId="urn:microsoft.com/office/officeart/2018/2/layout/IconVerticalSolidList"/>
    <dgm:cxn modelId="{E625AA6D-B721-42C3-97F9-09B9A46F6BDB}" type="presParOf" srcId="{287B349E-5272-41B7-AE87-C566803DFEB0}" destId="{40145570-FF16-4626-BF38-B95DAA31CD33}" srcOrd="3" destOrd="0" presId="urn:microsoft.com/office/officeart/2018/2/layout/IconVerticalSolidList"/>
    <dgm:cxn modelId="{99B663D4-504E-4517-89B1-2E677C9BC2B1}" type="presParOf" srcId="{85F6D183-A3C3-43EA-8382-628E62A2917E}" destId="{3A9A9739-D03A-43EF-963B-5FB68027DFCB}" srcOrd="7" destOrd="0" presId="urn:microsoft.com/office/officeart/2018/2/layout/IconVerticalSolidList"/>
    <dgm:cxn modelId="{ED199737-34E8-4A5E-AEF4-546B765AA776}" type="presParOf" srcId="{85F6D183-A3C3-43EA-8382-628E62A2917E}" destId="{58449CE8-14E2-4EB0-9711-AD68732AC71B}" srcOrd="8" destOrd="0" presId="urn:microsoft.com/office/officeart/2018/2/layout/IconVerticalSolidList"/>
    <dgm:cxn modelId="{81DAC83E-848A-490F-9441-32D3D19F9EE2}" type="presParOf" srcId="{58449CE8-14E2-4EB0-9711-AD68732AC71B}" destId="{768974F3-F282-464D-B521-C00133CEB8C3}" srcOrd="0" destOrd="0" presId="urn:microsoft.com/office/officeart/2018/2/layout/IconVerticalSolidList"/>
    <dgm:cxn modelId="{D6FB3127-ACA7-44D4-94EE-4FAC7AC05173}" type="presParOf" srcId="{58449CE8-14E2-4EB0-9711-AD68732AC71B}" destId="{475A2CD1-E7B5-45A6-9215-678C423DC185}" srcOrd="1" destOrd="0" presId="urn:microsoft.com/office/officeart/2018/2/layout/IconVerticalSolidList"/>
    <dgm:cxn modelId="{0FE6DAC0-64D1-47AE-9F2D-D4B8BD37FC7E}" type="presParOf" srcId="{58449CE8-14E2-4EB0-9711-AD68732AC71B}" destId="{C0B5E4B2-45B6-4C84-9717-9062C0A2A6F9}" srcOrd="2" destOrd="0" presId="urn:microsoft.com/office/officeart/2018/2/layout/IconVerticalSolidList"/>
    <dgm:cxn modelId="{8D7B1E99-CC76-4D48-88D6-63E559543363}" type="presParOf" srcId="{58449CE8-14E2-4EB0-9711-AD68732AC71B}" destId="{3F28100D-0725-4C62-8835-E9F3E41156C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E9708-299F-44DB-B2C4-36C807AAFEB9}">
      <dsp:nvSpPr>
        <dsp:cNvPr id="0" name=""/>
        <dsp:cNvSpPr/>
      </dsp:nvSpPr>
      <dsp:spPr>
        <a:xfrm>
          <a:off x="0" y="0"/>
          <a:ext cx="5113020" cy="11542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Your child can request an appeal if they feel that a grade they receive on results day – 6th August 2024</a:t>
          </a:r>
          <a:endParaRPr lang="en-US" sz="1700" kern="1200"/>
        </a:p>
      </dsp:txBody>
      <dsp:txXfrm>
        <a:off x="33807" y="33807"/>
        <a:ext cx="3769936" cy="1086657"/>
      </dsp:txXfrm>
    </dsp:sp>
    <dsp:sp modelId="{C793FDBD-3F2C-4928-82BB-ECC1B2A2F403}">
      <dsp:nvSpPr>
        <dsp:cNvPr id="0" name=""/>
        <dsp:cNvSpPr/>
      </dsp:nvSpPr>
      <dsp:spPr>
        <a:xfrm>
          <a:off x="428215" y="1364138"/>
          <a:ext cx="5113020" cy="1154271"/>
        </a:xfrm>
        <a:prstGeom prst="roundRect">
          <a:avLst>
            <a:gd name="adj" fmla="val 10000"/>
          </a:avLst>
        </a:prstGeom>
        <a:solidFill>
          <a:schemeClr val="accent2">
            <a:hueOff val="-6588574"/>
            <a:satOff val="30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It does not need alternative assessment evidence to support a request</a:t>
          </a:r>
          <a:endParaRPr lang="en-US" sz="1700" kern="1200"/>
        </a:p>
      </dsp:txBody>
      <dsp:txXfrm>
        <a:off x="462022" y="1397945"/>
        <a:ext cx="3866914" cy="1086657"/>
      </dsp:txXfrm>
    </dsp:sp>
    <dsp:sp modelId="{A297B55E-B5B7-4665-BA00-73C9F14AD656}">
      <dsp:nvSpPr>
        <dsp:cNvPr id="0" name=""/>
        <dsp:cNvSpPr/>
      </dsp:nvSpPr>
      <dsp:spPr>
        <a:xfrm>
          <a:off x="850039" y="2728277"/>
          <a:ext cx="5113020" cy="1154271"/>
        </a:xfrm>
        <a:prstGeom prst="roundRect">
          <a:avLst>
            <a:gd name="adj" fmla="val 10000"/>
          </a:avLst>
        </a:prstGeom>
        <a:solidFill>
          <a:schemeClr val="accent2">
            <a:hueOff val="-13177148"/>
            <a:satOff val="6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Learners will be able to ask for their SQA-marked assessments to be reviewed by a senior SQA marker</a:t>
          </a:r>
          <a:endParaRPr lang="en-US" sz="1700" kern="1200"/>
        </a:p>
      </dsp:txBody>
      <dsp:txXfrm>
        <a:off x="883846" y="2762084"/>
        <a:ext cx="3873305" cy="1086657"/>
      </dsp:txXfrm>
    </dsp:sp>
    <dsp:sp modelId="{CFB1F8BD-C712-4E4E-B70C-CA57DABAF2B4}">
      <dsp:nvSpPr>
        <dsp:cNvPr id="0" name=""/>
        <dsp:cNvSpPr/>
      </dsp:nvSpPr>
      <dsp:spPr>
        <a:xfrm>
          <a:off x="1278254" y="4092415"/>
          <a:ext cx="5113020" cy="1154271"/>
        </a:xfrm>
        <a:prstGeom prst="roundRect">
          <a:avLst>
            <a:gd name="adj" fmla="val 10000"/>
          </a:avLst>
        </a:prstGeom>
        <a:solidFill>
          <a:schemeClr val="accent2">
            <a:hueOff val="-19765721"/>
            <a:satOff val="901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Exceptional Circumstances Requests</a:t>
          </a:r>
          <a:endParaRPr lang="en-US" sz="1700" kern="1200"/>
        </a:p>
      </dsp:txBody>
      <dsp:txXfrm>
        <a:off x="1312061" y="4126222"/>
        <a:ext cx="3866914" cy="1086657"/>
      </dsp:txXfrm>
    </dsp:sp>
    <dsp:sp modelId="{C9A24809-D830-4E08-AC69-31395FC53F63}">
      <dsp:nvSpPr>
        <dsp:cNvPr id="0" name=""/>
        <dsp:cNvSpPr/>
      </dsp:nvSpPr>
      <dsp:spPr>
        <a:xfrm>
          <a:off x="4362743" y="884066"/>
          <a:ext cx="750276" cy="75027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531555" y="884066"/>
        <a:ext cx="412652" cy="564583"/>
      </dsp:txXfrm>
    </dsp:sp>
    <dsp:sp modelId="{5CAD6EE6-1B47-4320-86C9-28E2A47ECB1B}">
      <dsp:nvSpPr>
        <dsp:cNvPr id="0" name=""/>
        <dsp:cNvSpPr/>
      </dsp:nvSpPr>
      <dsp:spPr>
        <a:xfrm>
          <a:off x="4790959" y="2248205"/>
          <a:ext cx="750276" cy="75027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302092"/>
            <a:satOff val="530"/>
            <a:lumOff val="2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0302092"/>
              <a:satOff val="530"/>
              <a:lumOff val="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4959771" y="2248205"/>
        <a:ext cx="412652" cy="564583"/>
      </dsp:txXfrm>
    </dsp:sp>
    <dsp:sp modelId="{7C5096D8-EC4B-4A53-AE8C-9A6A3275C8B7}">
      <dsp:nvSpPr>
        <dsp:cNvPr id="0" name=""/>
        <dsp:cNvSpPr/>
      </dsp:nvSpPr>
      <dsp:spPr>
        <a:xfrm>
          <a:off x="5212783" y="3612343"/>
          <a:ext cx="750276" cy="750276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0604185"/>
            <a:satOff val="1061"/>
            <a:lumOff val="5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604185"/>
              <a:satOff val="1061"/>
              <a:lumOff val="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5381595" y="3612343"/>
        <a:ext cx="412652" cy="564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8AA6F-FFC3-4D57-800A-002FEB9D5B25}">
      <dsp:nvSpPr>
        <dsp:cNvPr id="0" name=""/>
        <dsp:cNvSpPr/>
      </dsp:nvSpPr>
      <dsp:spPr>
        <a:xfrm>
          <a:off x="0" y="4098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DA2EDF-860E-4305-AF3D-964A8F5C8A22}">
      <dsp:nvSpPr>
        <dsp:cNvPr id="0" name=""/>
        <dsp:cNvSpPr/>
      </dsp:nvSpPr>
      <dsp:spPr>
        <a:xfrm>
          <a:off x="264107" y="200542"/>
          <a:ext cx="480194" cy="480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595CE-F7BF-4B8C-B374-0E18FF6156B7}">
      <dsp:nvSpPr>
        <dsp:cNvPr id="0" name=""/>
        <dsp:cNvSpPr/>
      </dsp:nvSpPr>
      <dsp:spPr>
        <a:xfrm>
          <a:off x="1008409" y="4098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Attainment and Interventions Tracker</a:t>
          </a:r>
        </a:p>
      </dsp:txBody>
      <dsp:txXfrm>
        <a:off x="1008409" y="4098"/>
        <a:ext cx="5382865" cy="873081"/>
      </dsp:txXfrm>
    </dsp:sp>
    <dsp:sp modelId="{EA518090-4CB8-4371-921A-B0AEA69FEBC4}">
      <dsp:nvSpPr>
        <dsp:cNvPr id="0" name=""/>
        <dsp:cNvSpPr/>
      </dsp:nvSpPr>
      <dsp:spPr>
        <a:xfrm>
          <a:off x="0" y="1095450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7162C-3F81-4B28-A9BE-3A105B71F5A6}">
      <dsp:nvSpPr>
        <dsp:cNvPr id="0" name=""/>
        <dsp:cNvSpPr/>
      </dsp:nvSpPr>
      <dsp:spPr>
        <a:xfrm>
          <a:off x="264107" y="1291894"/>
          <a:ext cx="480194" cy="480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9CDB8C-BB2F-4288-AC0E-4D07B928853E}">
      <dsp:nvSpPr>
        <dsp:cNvPr id="0" name=""/>
        <dsp:cNvSpPr/>
      </dsp:nvSpPr>
      <dsp:spPr>
        <a:xfrm>
          <a:off x="1008409" y="1095450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QA Change of Level Process</a:t>
          </a:r>
        </a:p>
      </dsp:txBody>
      <dsp:txXfrm>
        <a:off x="1008409" y="1095450"/>
        <a:ext cx="5382865" cy="873081"/>
      </dsp:txXfrm>
    </dsp:sp>
    <dsp:sp modelId="{F33FDAC7-682E-400A-AEDF-48EAD7F4FB64}">
      <dsp:nvSpPr>
        <dsp:cNvPr id="0" name=""/>
        <dsp:cNvSpPr/>
      </dsp:nvSpPr>
      <dsp:spPr>
        <a:xfrm>
          <a:off x="0" y="2186802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7B54B8-B376-4FE8-813B-E0E1465308FB}">
      <dsp:nvSpPr>
        <dsp:cNvPr id="0" name=""/>
        <dsp:cNvSpPr/>
      </dsp:nvSpPr>
      <dsp:spPr>
        <a:xfrm>
          <a:off x="264107" y="2383246"/>
          <a:ext cx="480194" cy="4801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05E579-9583-4954-8027-ED64110E2EFF}">
      <dsp:nvSpPr>
        <dsp:cNvPr id="0" name=""/>
        <dsp:cNvSpPr/>
      </dsp:nvSpPr>
      <dsp:spPr>
        <a:xfrm>
          <a:off x="1008409" y="2186802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Raising Attainment </a:t>
          </a:r>
          <a:r>
            <a:rPr lang="en-US" sz="1900" kern="1200" err="1"/>
            <a:t>Programme</a:t>
          </a:r>
          <a:endParaRPr lang="en-US" sz="1900" kern="1200"/>
        </a:p>
      </dsp:txBody>
      <dsp:txXfrm>
        <a:off x="1008409" y="2186802"/>
        <a:ext cx="5382865" cy="873081"/>
      </dsp:txXfrm>
    </dsp:sp>
    <dsp:sp modelId="{5345067B-0C1B-4065-AFDD-F9AC17974D5D}">
      <dsp:nvSpPr>
        <dsp:cNvPr id="0" name=""/>
        <dsp:cNvSpPr/>
      </dsp:nvSpPr>
      <dsp:spPr>
        <a:xfrm>
          <a:off x="0" y="3278154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BEF42-4681-46A3-9475-56C0608BBAB4}">
      <dsp:nvSpPr>
        <dsp:cNvPr id="0" name=""/>
        <dsp:cNvSpPr/>
      </dsp:nvSpPr>
      <dsp:spPr>
        <a:xfrm>
          <a:off x="264107" y="3474597"/>
          <a:ext cx="480194" cy="4801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145570-FF16-4626-BF38-B95DAA31CD33}">
      <dsp:nvSpPr>
        <dsp:cNvPr id="0" name=""/>
        <dsp:cNvSpPr/>
      </dsp:nvSpPr>
      <dsp:spPr>
        <a:xfrm>
          <a:off x="1008409" y="3278154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Targeted Interventions</a:t>
          </a:r>
        </a:p>
      </dsp:txBody>
      <dsp:txXfrm>
        <a:off x="1008409" y="3278154"/>
        <a:ext cx="5382865" cy="873081"/>
      </dsp:txXfrm>
    </dsp:sp>
    <dsp:sp modelId="{768974F3-F282-464D-B521-C00133CEB8C3}">
      <dsp:nvSpPr>
        <dsp:cNvPr id="0" name=""/>
        <dsp:cNvSpPr/>
      </dsp:nvSpPr>
      <dsp:spPr>
        <a:xfrm>
          <a:off x="0" y="4369506"/>
          <a:ext cx="6391275" cy="87308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A2CD1-E7B5-45A6-9215-678C423DC185}">
      <dsp:nvSpPr>
        <dsp:cNvPr id="0" name=""/>
        <dsp:cNvSpPr/>
      </dsp:nvSpPr>
      <dsp:spPr>
        <a:xfrm>
          <a:off x="264107" y="4565949"/>
          <a:ext cx="480194" cy="48019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8100D-0725-4C62-8835-E9F3E41156CF}">
      <dsp:nvSpPr>
        <dsp:cNvPr id="0" name=""/>
        <dsp:cNvSpPr/>
      </dsp:nvSpPr>
      <dsp:spPr>
        <a:xfrm>
          <a:off x="1008409" y="4369506"/>
          <a:ext cx="5382865" cy="873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01" tIns="92401" rIns="92401" bIns="92401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Positive Presentation Policy</a:t>
          </a:r>
        </a:p>
      </dsp:txBody>
      <dsp:txXfrm>
        <a:off x="1008409" y="4369506"/>
        <a:ext cx="5382865" cy="8730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06196-BA79-4BE9-B422-73DCB6CBF29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3B462-E9A1-446E-9608-15F2687410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6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5FF3-AB76-4686-8C12-EBEB81A28DB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7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5FF3-AB76-4686-8C12-EBEB81A28D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7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95FF3-AB76-4686-8C12-EBEB81A28D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294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8B0E88-A657-42E4-B7DC-0EEC02062A9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75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542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62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061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6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894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307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860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745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910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950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693E-534C-4329-9A87-B5E8DE8CEEDF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E84FC-EFF6-4FD8-8606-DFD3BBDAA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93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357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5825-E157-5184-D2B2-54A9BE730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CB1CE8-409A-6469-3246-57A3C7167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0CF29-BF36-FEB0-25C3-56CF1601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8EE45-A028-B19F-1846-C411DE67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84D96-C395-0383-9CC4-73D162FF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243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1EE08-D693-3986-039B-4C4C79659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10E96-C303-2B4A-2F9C-99D4F3F92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69941-D121-86A1-AEBB-9E3A67C3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AE5A-889B-7836-DD22-FA4200402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46F00-0764-EA22-25CE-80C5AA4E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562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DE176-A72A-1618-2B0F-4C9C3AC2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75047-0D82-D518-8192-48D49258D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9D508-B379-9164-00DC-BC66CD059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8FFE8-3264-465E-1B69-9AC42B8B9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C7934-4DDD-8CA0-9554-84A1BAE23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605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1216-2462-82A0-7629-A7592CD17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E476C-82E6-EAD9-0A02-EA7599A74B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9269A-D2A2-5BA2-D796-4D21B6DE9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4FB5AF-747B-652B-CC00-455CBBF5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43B249-741E-F641-326D-DC4F67559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DBEC4-2741-C2FE-4337-14FB8A600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666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6A1D-AD4E-B458-A0E8-2BEEABBE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B43D8-CEA9-C247-43CC-A2F1B431A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0C5D1-3822-25CC-47BD-9949699EE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BE2393-8E33-69C9-F5E7-E0AF13092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94938-0CB8-DF01-1B27-B18793A69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2BBA7D-A6A7-4232-9A54-9A075D3F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AE1BA-C768-7B34-5F79-3856CDCE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44FB5-75C0-309E-B604-07612DCF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2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8E68-7946-3539-8AF6-8DF4045D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EF5A0-09A8-7B55-7720-8BA08BA3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1A60AE-6AE3-E8DA-823F-8B26D886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D3AFC-FF26-3BB4-A9A4-E4A68545D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583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6D7AC6-0966-FFA1-C476-0AFB498E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FA3BD7-6B16-768D-3E92-0CF05CEE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BD953-C950-0514-DD87-B97168B27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419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6020-20EE-F2F7-4B52-E56D24CDE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CD3B8-5A0E-197F-AB7D-96BBFBBF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362A8-9838-1AB4-AB50-904AE93E2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E13FA-D628-6C5A-9136-35C80D38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96F880-A4C8-7619-C404-D7562010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0065B2-ED6D-5357-3938-403FDD77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419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A5B9-DCB0-A3F8-84B4-ACAF8B4B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D5890-AB6F-1225-5D6A-3231F378F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D5976-3FF7-3754-FA9F-17CAAAA62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9442BF-D68B-9793-6FCB-F9264A64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DCD71C-16BC-95F3-B546-9413C2D3E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41938E-6301-BD6D-ACFF-3DD54CDF3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155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7367-13BA-611E-9111-019AB6629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F1FF9-783F-1D34-034D-B861C5C9A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AB48F-DE10-CBB0-761F-446AC1B2D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A268B-DE90-50AB-A9F0-D99441EDA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DECCE-4D3E-1F07-8EDE-B5019A30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676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45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B91C98-8265-AE35-CECF-3CB89C0567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BB3D8-787E-6273-9703-F29E11038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43346-C2B8-BD77-C7F3-7A71AB90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9D8B75-8BA5-8E60-2FEF-2024D01B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5D460-503B-E2B8-1B05-4F1EF149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912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97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60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374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62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97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781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1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3DABEE7-FD37-40A1-AFDF-67EC37268CD1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4F0884B-D3D2-4D98-B7F3-06BFA73858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8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9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7474E3-54BF-4804-61E9-1474C83B9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E0974-51FD-A982-0B63-CB14EC44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DC951-32FF-7427-DFDE-F23ED1181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EC681-C8F1-45D0-931B-A59C37852634}" type="datetimeFigureOut">
              <a:rPr lang="en-GB" smtClean="0"/>
              <a:t>27/02/2024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01DF1-4146-D922-31CD-8EDF20AFC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554201-D2D6-98EE-168A-09C45C60C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D6A94-AE18-4C67-9002-7F865C9819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94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-jbCLPnbppE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://www.myworldofwork.co.uk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qa.org.uk/sqa/1439.html" TargetMode="External"/><Relationship Id="rId2" Type="http://schemas.openxmlformats.org/officeDocument/2006/relationships/hyperlink" Target="https://www.sqa.org.uk/sqa/10150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gw18johnstonhamish@glow.sch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Senior Phase Information Evening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/>
              <a:t>Feb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6576" y="102819"/>
            <a:ext cx="890093" cy="8413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188" y="944140"/>
            <a:ext cx="301942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2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6D75838-7FA2-4AAF-9C77-E34C3B4AD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6B0C47-1CFB-42F6-B66C-063C5B601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85B938-6BC7-4B98-9953-B70B3646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3189DB-4239-04A5-36C6-7EECF5E1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67" y="2101909"/>
            <a:ext cx="4728634" cy="26480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D866B-A627-1757-317B-818A041A3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301" y="2497932"/>
            <a:ext cx="4728634" cy="18559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4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CC3DF159-A62C-40A0-86EB-55F5FCDB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0420B-E07D-0109-B62C-FFF76F7EC2EA}"/>
              </a:ext>
            </a:extLst>
          </p:cNvPr>
          <p:cNvSpPr txBox="1"/>
          <p:nvPr/>
        </p:nvSpPr>
        <p:spPr>
          <a:xfrm>
            <a:off x="649975" y="4517136"/>
            <a:ext cx="10893095" cy="1174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ACHIEVE </a:t>
            </a:r>
            <a:r>
              <a:rPr lang="en-US" sz="54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RESOURCE</a:t>
            </a:r>
            <a:endParaRPr lang="en-US" sz="5400" b="0" i="0" kern="120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3D94B5-A7BA-7537-2FD1-27C572BE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46" y="731520"/>
            <a:ext cx="7968598" cy="350618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5DDC647-9031-4B8C-B212-04560303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3924CE-43B3-1635-3180-83E828CB1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2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5D4A15D-C852-47D7-A7E3-7F8FEE9FC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06AA6A2-9E5B-46E6-82B0-8FC1CA723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E7C01A-5F5B-4E17-B91B-26FA9ADB5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DA43BF-6FE1-458D-A112-1687677B00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AA5FF03-83FF-43B9-B66B-5FD05A958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C4D7AA7-0424-4C72-AE55-4B413DD47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C2D80F1-5DC4-4396-B0E1-C774E82EC7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48171057-920A-4188-A18E-97D710A35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1C871B74-1D69-47F0-A28D-8F3454779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63001BDC-368C-49CC-9F3F-EAF38A0A4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288FC2F-B192-42B2-90BE-517E1039B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54955" y="973667"/>
            <a:ext cx="2942210" cy="4833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Raising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Attainment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949959721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90997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Options 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/>
              <a:t>Key Information</a:t>
            </a:r>
          </a:p>
          <a:p>
            <a:r>
              <a:rPr lang="en-GB"/>
              <a:t>S4 – Choose English and Maths with 4 further Qualifications</a:t>
            </a:r>
          </a:p>
          <a:p>
            <a:endParaRPr lang="en-GB"/>
          </a:p>
          <a:p>
            <a:r>
              <a:rPr lang="en-GB"/>
              <a:t>S5 – Choose a minimum of 5 Qualifications</a:t>
            </a:r>
          </a:p>
          <a:p>
            <a:endParaRPr lang="en-GB"/>
          </a:p>
          <a:p>
            <a:r>
              <a:rPr lang="en-GB"/>
              <a:t>S6 - Choose a minimum of 4 Qualifications </a:t>
            </a:r>
          </a:p>
          <a:p>
            <a:endParaRPr lang="en-GB"/>
          </a:p>
          <a:p>
            <a:r>
              <a:rPr lang="en-GB"/>
              <a:t>Return Choices by 15</a:t>
            </a:r>
            <a:r>
              <a:rPr lang="en-GB" baseline="30000"/>
              <a:t>th</a:t>
            </a:r>
            <a:r>
              <a:rPr lang="en-GB"/>
              <a:t> March 2024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86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BD9805-B9FB-722F-4E55-9766B0462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S4 Choice Sheet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3509D8-A593-FD72-27A3-8CAC4DB75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929" y="236058"/>
            <a:ext cx="7173276" cy="62197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673B4-45E3-0E95-DF55-CF359BC95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6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348911-34FE-C785-AFE2-DC4F57C18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S5 &amp; S6 Choice Sheet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596A7F-463E-D20B-C042-4A93169BB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0431" y="-1097132"/>
            <a:ext cx="5684285" cy="8062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8E8311-E20B-6D08-96B1-40C404FFE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30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0" y="119365"/>
            <a:ext cx="5380963" cy="2153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784AAE-FECB-8D91-6F07-1D80AEB7A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72937"/>
            <a:ext cx="9575515" cy="4019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59DCB-C2EC-C8F5-F8E3-A91EDA0A4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79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orange and white rectangular boxes with text&#10;&#10;Description automatically generated">
            <a:extLst>
              <a:ext uri="{FF2B5EF4-FFF2-40B4-BE49-F238E27FC236}">
                <a16:creationId xmlns:a16="http://schemas.microsoft.com/office/drawing/2014/main" id="{C122C1E1-9C2B-D2A2-AA70-ACE700BF6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" y="-117856"/>
            <a:ext cx="12083143" cy="685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81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reative Thinking Qualification - Sharing a passion for creating engaging education for young people">
            <a:hlinkClick r:id="" action="ppaction://media"/>
            <a:extLst>
              <a:ext uri="{FF2B5EF4-FFF2-40B4-BE49-F238E27FC236}">
                <a16:creationId xmlns:a16="http://schemas.microsoft.com/office/drawing/2014/main" id="{93FAB078-AE24-211D-5FE2-7D80949C2F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1425" y="685800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8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27C4-7582-4598-8726-E1A65978FC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55" y="1241266"/>
            <a:ext cx="3161016" cy="31537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800">
                <a:solidFill>
                  <a:srgbClr val="EBEBEB"/>
                </a:solidFill>
              </a:rPr>
              <a:t>Subject choice N5 maths or N5 applications of maths?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29EE8-BA43-4200-9A8D-7190096CCC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55" y="4591665"/>
            <a:ext cx="3161016" cy="1622322"/>
          </a:xfrm>
        </p:spPr>
        <p:txBody>
          <a:bodyPr>
            <a:normAutofit/>
          </a:bodyPr>
          <a:lstStyle/>
          <a:p>
            <a:r>
              <a:rPr lang="en-GB"/>
              <a:t>Which course suits you best?</a:t>
            </a:r>
          </a:p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7" name="Graphic 6" descr="Mathematics">
            <a:extLst>
              <a:ext uri="{FF2B5EF4-FFF2-40B4-BE49-F238E27FC236}">
                <a16:creationId xmlns:a16="http://schemas.microsoft.com/office/drawing/2014/main" id="{2791A66F-C04D-4C9A-87C0-A1CD4F96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6974" y="1114621"/>
            <a:ext cx="4628758" cy="46287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A84B40-6657-4D7C-BFDA-3EC0715E5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88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Programme of Events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2A49BF-918E-98CF-D4ED-D83A433CA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71775" y="2305753"/>
            <a:ext cx="6120462" cy="4390321"/>
          </a:xfrm>
        </p:spPr>
      </p:pic>
    </p:spTree>
    <p:extLst>
      <p:ext uri="{BB962C8B-B14F-4D97-AF65-F5344CB8AC3E}">
        <p14:creationId xmlns:p14="http://schemas.microsoft.com/office/powerpoint/2010/main" val="3257445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23032-955F-45CA-A542-F0A2B61A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N5 Maths</a:t>
            </a:r>
          </a:p>
        </p:txBody>
      </p:sp>
      <p:pic>
        <p:nvPicPr>
          <p:cNvPr id="11" name="Picture 4" descr="Complex maths formulae on a blackboard">
            <a:extLst>
              <a:ext uri="{FF2B5EF4-FFF2-40B4-BE49-F238E27FC236}">
                <a16:creationId xmlns:a16="http://schemas.microsoft.com/office/drawing/2014/main" id="{A73C9C09-71D1-4472-AC3F-F0F2EC86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8" r="25423" b="-1"/>
          <a:stretch/>
        </p:blipFill>
        <p:spPr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D6F352-BA7F-4011-B24F-4C795F82D0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r>
              <a:rPr lang="en-GB" i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N5 Maths is a highly respected qualification which will open up many career opportunities for you.</a:t>
            </a:r>
          </a:p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your more traditional maths course where you will study pure maths. It is designed for those who want to go on and study maths at advanced levels. </a:t>
            </a:r>
          </a:p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course is compulsory for some university courses such as medicine and STEM subjects.  </a:t>
            </a:r>
            <a:endParaRPr lang="en-GB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CFECD-EE85-14B1-DB0E-C756AAE7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830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70C2B8F-6B1B-46D5-86E6-40F36C69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DB521824-592C-476A-AB0A-CA0C6D1F3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469835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2749EFA-8EE4-4EB8-9424-8E593B932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950898" y="638067"/>
            <a:ext cx="6053670" cy="5581866"/>
          </a:xfrm>
          <a:custGeom>
            <a:avLst/>
            <a:gdLst>
              <a:gd name="connsiteX0" fmla="*/ 6053670 w 6053670"/>
              <a:gd name="connsiteY0" fmla="*/ 1098 h 5581866"/>
              <a:gd name="connsiteX1" fmla="*/ 6053670 w 6053670"/>
              <a:gd name="connsiteY1" fmla="*/ 514028 h 5581866"/>
              <a:gd name="connsiteX2" fmla="*/ 6053670 w 6053670"/>
              <a:gd name="connsiteY2" fmla="*/ 1254558 h 5581866"/>
              <a:gd name="connsiteX3" fmla="*/ 6053670 w 6053670"/>
              <a:gd name="connsiteY3" fmla="*/ 5581866 h 5581866"/>
              <a:gd name="connsiteX4" fmla="*/ 0 w 6053670"/>
              <a:gd name="connsiteY4" fmla="*/ 5581866 h 5581866"/>
              <a:gd name="connsiteX5" fmla="*/ 0 w 6053670"/>
              <a:gd name="connsiteY5" fmla="*/ 1249853 h 5581866"/>
              <a:gd name="connsiteX6" fmla="*/ 0 w 6053670"/>
              <a:gd name="connsiteY6" fmla="*/ 514028 h 5581866"/>
              <a:gd name="connsiteX7" fmla="*/ 0 w 6053670"/>
              <a:gd name="connsiteY7" fmla="*/ 0 h 5581866"/>
              <a:gd name="connsiteX8" fmla="*/ 35717 w 6053670"/>
              <a:gd name="connsiteY8" fmla="*/ 5488 h 5581866"/>
              <a:gd name="connsiteX9" fmla="*/ 140445 w 6053670"/>
              <a:gd name="connsiteY9" fmla="*/ 21641 h 5581866"/>
              <a:gd name="connsiteX10" fmla="*/ 216722 w 6053670"/>
              <a:gd name="connsiteY10" fmla="*/ 32932 h 5581866"/>
              <a:gd name="connsiteX11" fmla="*/ 307527 w 6053670"/>
              <a:gd name="connsiteY11" fmla="*/ 44850 h 5581866"/>
              <a:gd name="connsiteX12" fmla="*/ 415282 w 6053670"/>
              <a:gd name="connsiteY12" fmla="*/ 59121 h 5581866"/>
              <a:gd name="connsiteX13" fmla="*/ 534539 w 6053670"/>
              <a:gd name="connsiteY13" fmla="*/ 74175 h 5581866"/>
              <a:gd name="connsiteX14" fmla="*/ 668931 w 6053670"/>
              <a:gd name="connsiteY14" fmla="*/ 90014 h 5581866"/>
              <a:gd name="connsiteX15" fmla="*/ 815430 w 6053670"/>
              <a:gd name="connsiteY15" fmla="*/ 106794 h 5581866"/>
              <a:gd name="connsiteX16" fmla="*/ 974641 w 6053670"/>
              <a:gd name="connsiteY16" fmla="*/ 123574 h 5581866"/>
              <a:gd name="connsiteX17" fmla="*/ 1144144 w 6053670"/>
              <a:gd name="connsiteY17" fmla="*/ 140667 h 5581866"/>
              <a:gd name="connsiteX18" fmla="*/ 1326965 w 6053670"/>
              <a:gd name="connsiteY18" fmla="*/ 156506 h 5581866"/>
              <a:gd name="connsiteX19" fmla="*/ 1518261 w 6053670"/>
              <a:gd name="connsiteY19" fmla="*/ 171717 h 5581866"/>
              <a:gd name="connsiteX20" fmla="*/ 1720453 w 6053670"/>
              <a:gd name="connsiteY20" fmla="*/ 185518 h 5581866"/>
              <a:gd name="connsiteX21" fmla="*/ 1931121 w 6053670"/>
              <a:gd name="connsiteY21" fmla="*/ 198690 h 5581866"/>
              <a:gd name="connsiteX22" fmla="*/ 2150869 w 6053670"/>
              <a:gd name="connsiteY22" fmla="*/ 211079 h 5581866"/>
              <a:gd name="connsiteX23" fmla="*/ 2263467 w 6053670"/>
              <a:gd name="connsiteY23" fmla="*/ 215470 h 5581866"/>
              <a:gd name="connsiteX24" fmla="*/ 2378487 w 6053670"/>
              <a:gd name="connsiteY24" fmla="*/ 220332 h 5581866"/>
              <a:gd name="connsiteX25" fmla="*/ 2495323 w 6053670"/>
              <a:gd name="connsiteY25" fmla="*/ 224879 h 5581866"/>
              <a:gd name="connsiteX26" fmla="*/ 2612764 w 6053670"/>
              <a:gd name="connsiteY26" fmla="*/ 227859 h 5581866"/>
              <a:gd name="connsiteX27" fmla="*/ 2732627 w 6053670"/>
              <a:gd name="connsiteY27" fmla="*/ 230525 h 5581866"/>
              <a:gd name="connsiteX28" fmla="*/ 2853700 w 6053670"/>
              <a:gd name="connsiteY28" fmla="*/ 233348 h 5581866"/>
              <a:gd name="connsiteX29" fmla="*/ 2977195 w 6053670"/>
              <a:gd name="connsiteY29" fmla="*/ 235229 h 5581866"/>
              <a:gd name="connsiteX30" fmla="*/ 3101900 w 6053670"/>
              <a:gd name="connsiteY30" fmla="*/ 235229 h 5581866"/>
              <a:gd name="connsiteX31" fmla="*/ 3227817 w 6053670"/>
              <a:gd name="connsiteY31" fmla="*/ 236170 h 5581866"/>
              <a:gd name="connsiteX32" fmla="*/ 3354944 w 6053670"/>
              <a:gd name="connsiteY32" fmla="*/ 235229 h 5581866"/>
              <a:gd name="connsiteX33" fmla="*/ 3483887 w 6053670"/>
              <a:gd name="connsiteY33" fmla="*/ 233348 h 5581866"/>
              <a:gd name="connsiteX34" fmla="*/ 3612830 w 6053670"/>
              <a:gd name="connsiteY34" fmla="*/ 231623 h 5581866"/>
              <a:gd name="connsiteX35" fmla="*/ 3743589 w 6053670"/>
              <a:gd name="connsiteY35" fmla="*/ 227859 h 5581866"/>
              <a:gd name="connsiteX36" fmla="*/ 3875559 w 6053670"/>
              <a:gd name="connsiteY36" fmla="*/ 223938 h 5581866"/>
              <a:gd name="connsiteX37" fmla="*/ 4007529 w 6053670"/>
              <a:gd name="connsiteY37" fmla="*/ 219391 h 5581866"/>
              <a:gd name="connsiteX38" fmla="*/ 4140710 w 6053670"/>
              <a:gd name="connsiteY38" fmla="*/ 212961 h 5581866"/>
              <a:gd name="connsiteX39" fmla="*/ 4275102 w 6053670"/>
              <a:gd name="connsiteY39" fmla="*/ 205277 h 5581866"/>
              <a:gd name="connsiteX40" fmla="*/ 4410098 w 6053670"/>
              <a:gd name="connsiteY40" fmla="*/ 197907 h 5581866"/>
              <a:gd name="connsiteX41" fmla="*/ 4545096 w 6053670"/>
              <a:gd name="connsiteY41" fmla="*/ 188498 h 5581866"/>
              <a:gd name="connsiteX42" fmla="*/ 4681909 w 6053670"/>
              <a:gd name="connsiteY42" fmla="*/ 177207 h 5581866"/>
              <a:gd name="connsiteX43" fmla="*/ 4816905 w 6053670"/>
              <a:gd name="connsiteY43" fmla="*/ 165916 h 5581866"/>
              <a:gd name="connsiteX44" fmla="*/ 4954323 w 6053670"/>
              <a:gd name="connsiteY44" fmla="*/ 152899 h 5581866"/>
              <a:gd name="connsiteX45" fmla="*/ 5092347 w 6053670"/>
              <a:gd name="connsiteY45" fmla="*/ 138629 h 5581866"/>
              <a:gd name="connsiteX46" fmla="*/ 5228555 w 6053670"/>
              <a:gd name="connsiteY46" fmla="*/ 123574 h 5581866"/>
              <a:gd name="connsiteX47" fmla="*/ 5366578 w 6053670"/>
              <a:gd name="connsiteY47" fmla="*/ 106010 h 5581866"/>
              <a:gd name="connsiteX48" fmla="*/ 5503997 w 6053670"/>
              <a:gd name="connsiteY48" fmla="*/ 87192 h 5581866"/>
              <a:gd name="connsiteX49" fmla="*/ 5642020 w 6053670"/>
              <a:gd name="connsiteY49" fmla="*/ 68530 h 5581866"/>
              <a:gd name="connsiteX50" fmla="*/ 5779438 w 6053670"/>
              <a:gd name="connsiteY50" fmla="*/ 46733 h 5581866"/>
              <a:gd name="connsiteX51" fmla="*/ 5916251 w 6053670"/>
              <a:gd name="connsiteY51" fmla="*/ 24464 h 5581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5581866">
                <a:moveTo>
                  <a:pt x="6053670" y="1098"/>
                </a:moveTo>
                <a:lnTo>
                  <a:pt x="6053670" y="514028"/>
                </a:lnTo>
                <a:lnTo>
                  <a:pt x="6053670" y="1254558"/>
                </a:lnTo>
                <a:lnTo>
                  <a:pt x="6053670" y="5581866"/>
                </a:lnTo>
                <a:lnTo>
                  <a:pt x="0" y="5581866"/>
                </a:lnTo>
                <a:lnTo>
                  <a:pt x="0" y="1249853"/>
                </a:lnTo>
                <a:lnTo>
                  <a:pt x="0" y="514028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B5C860C9-D4F9-4350-80DA-0D1CD36C7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23032-955F-45CA-A542-F0A2B61A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5132438" cy="162232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N5 Applications of Maths</a:t>
            </a:r>
          </a:p>
        </p:txBody>
      </p:sp>
      <p:pic>
        <p:nvPicPr>
          <p:cNvPr id="11" name="Picture 4" descr="Complex maths formulae on a blackboard">
            <a:extLst>
              <a:ext uri="{FF2B5EF4-FFF2-40B4-BE49-F238E27FC236}">
                <a16:creationId xmlns:a16="http://schemas.microsoft.com/office/drawing/2014/main" id="{A73C9C09-71D1-4472-AC3F-F0F2EC86E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0" r="18366" b="-1"/>
          <a:stretch/>
        </p:blipFill>
        <p:spPr>
          <a:xfrm>
            <a:off x="7241506" y="645106"/>
            <a:ext cx="3775367" cy="558536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38A90C8-AE0E-4EBA-9AF8-EEDB20602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D6F352-BA7F-4011-B24F-4C795F82D0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098" y="2418735"/>
            <a:ext cx="5132439" cy="3811742"/>
          </a:xfrm>
        </p:spPr>
        <p:txBody>
          <a:bodyPr anchor="ctr">
            <a:normAutofit/>
          </a:bodyPr>
          <a:lstStyle/>
          <a:p>
            <a:r>
              <a:rPr lang="en-GB" i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N5 Applications of Maths is a highly respected qualification which will open up many career opportunities for you.</a:t>
            </a:r>
          </a:p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</a:t>
            </a:r>
            <a:r>
              <a:rPr lang="en-GB" i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ourse explores the applications of mathematical techniques and skills in everyday situations, including financial matters, statistics, and measurement. </a:t>
            </a:r>
          </a:p>
          <a:p>
            <a:r>
              <a:rPr lang="en-GB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course is accepted for many university courses.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83648-D15D-9502-1ABB-AE95BB41C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35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0DC0F2C-5C27-4EC6-9754-B361B0C72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9E77E138-7645-4D07-B09A-9F3642A6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0" y="0"/>
            <a:ext cx="12192000" cy="6858000"/>
            <a:chOff x="0" y="0"/>
            <a:chExt cx="12192000" cy="685800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A56C5CFB-285C-4778-978B-B23EF471F5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Oval 1034">
              <a:extLst>
                <a:ext uri="{FF2B5EF4-FFF2-40B4-BE49-F238E27FC236}">
                  <a16:creationId xmlns:a16="http://schemas.microsoft.com/office/drawing/2014/main" id="{50C4BFD8-0A80-40F1-9F9B-E9981F6B7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Oval 1035">
              <a:extLst>
                <a:ext uri="{FF2B5EF4-FFF2-40B4-BE49-F238E27FC236}">
                  <a16:creationId xmlns:a16="http://schemas.microsoft.com/office/drawing/2014/main" id="{6F080229-11A6-48C1-B5FC-010FF29E7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Oval 1036">
              <a:extLst>
                <a:ext uri="{FF2B5EF4-FFF2-40B4-BE49-F238E27FC236}">
                  <a16:creationId xmlns:a16="http://schemas.microsoft.com/office/drawing/2014/main" id="{434F3838-F7FD-4275-8FE5-11B53CF38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Oval 1037">
              <a:extLst>
                <a:ext uri="{FF2B5EF4-FFF2-40B4-BE49-F238E27FC236}">
                  <a16:creationId xmlns:a16="http://schemas.microsoft.com/office/drawing/2014/main" id="{0014878A-F933-408B-A8C5-8853A9EB4D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A4358457-400C-407C-B1C7-322E3A951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Freeform 5">
              <a:extLst>
                <a:ext uri="{FF2B5EF4-FFF2-40B4-BE49-F238E27FC236}">
                  <a16:creationId xmlns:a16="http://schemas.microsoft.com/office/drawing/2014/main" id="{BB5C445F-93DC-425D-8531-0B9FF4434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1" name="Freeform 5">
              <a:extLst>
                <a:ext uri="{FF2B5EF4-FFF2-40B4-BE49-F238E27FC236}">
                  <a16:creationId xmlns:a16="http://schemas.microsoft.com/office/drawing/2014/main" id="{FD7CA6C4-0411-42B4-9084-F7340B4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2" name="Freeform 5">
              <a:extLst>
                <a:ext uri="{FF2B5EF4-FFF2-40B4-BE49-F238E27FC236}">
                  <a16:creationId xmlns:a16="http://schemas.microsoft.com/office/drawing/2014/main" id="{B0122352-D2A8-463A-98F7-51B4C4409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CEACF6-B14D-4D1E-BDC6-7671A1C3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5385410"/>
            <a:ext cx="8761413" cy="70696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Topics in N5 maths an N5 applications</a:t>
            </a:r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8F6A0E89-562A-4A9E-98AC-2BA897ABB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BB4BCC-66BD-4BF6-A06A-C0C00DBB4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825" y="375926"/>
            <a:ext cx="8611318" cy="427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20A8D8-25D3-4402-98AD-14B7D363067B}"/>
              </a:ext>
            </a:extLst>
          </p:cNvPr>
          <p:cNvSpPr/>
          <p:nvPr/>
        </p:nvSpPr>
        <p:spPr>
          <a:xfrm>
            <a:off x="5511666" y="2618868"/>
            <a:ext cx="962890" cy="1959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E35C5-C8ED-65A3-D67C-02D6258C1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31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 page&#10;&#10;Description automatically generated">
            <a:extLst>
              <a:ext uri="{FF2B5EF4-FFF2-40B4-BE49-F238E27FC236}">
                <a16:creationId xmlns:a16="http://schemas.microsoft.com/office/drawing/2014/main" id="{593C1C15-4200-DAEA-F9ED-4AB2755E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3" y="623888"/>
            <a:ext cx="102393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89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blue text and blue text&#10;&#10;Description automatically generated">
            <a:extLst>
              <a:ext uri="{FF2B5EF4-FFF2-40B4-BE49-F238E27FC236}">
                <a16:creationId xmlns:a16="http://schemas.microsoft.com/office/drawing/2014/main" id="{2F39EA84-8632-CA74-1424-582AA19DF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5" y="623888"/>
            <a:ext cx="9963150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02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zzle with text overlay&#10;&#10;Description automatically generated">
            <a:extLst>
              <a:ext uri="{FF2B5EF4-FFF2-40B4-BE49-F238E27FC236}">
                <a16:creationId xmlns:a16="http://schemas.microsoft.com/office/drawing/2014/main" id="{943F7129-B245-E758-BCCF-F699C41C6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3" y="642938"/>
            <a:ext cx="9934575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8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with different colored rectangular shapes&#10;&#10;Description automatically generated">
            <a:extLst>
              <a:ext uri="{FF2B5EF4-FFF2-40B4-BE49-F238E27FC236}">
                <a16:creationId xmlns:a16="http://schemas.microsoft.com/office/drawing/2014/main" id="{636F0021-A707-A65F-7644-EB289C663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642938"/>
            <a:ext cx="99822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36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 page&#10;&#10;Description automatically generated">
            <a:extLst>
              <a:ext uri="{FF2B5EF4-FFF2-40B4-BE49-F238E27FC236}">
                <a16:creationId xmlns:a16="http://schemas.microsoft.com/office/drawing/2014/main" id="{26672A05-B92F-E782-9697-F2D656664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3" y="661988"/>
            <a:ext cx="98964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82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sitting at a desk with computers&#10;&#10;Description automatically generated">
            <a:extLst>
              <a:ext uri="{FF2B5EF4-FFF2-40B4-BE49-F238E27FC236}">
                <a16:creationId xmlns:a16="http://schemas.microsoft.com/office/drawing/2014/main" id="{808A480C-9E0D-6460-985B-FEFAFEAE1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661988"/>
            <a:ext cx="9925050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03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art with text on it&#10;&#10;Description automatically generated">
            <a:extLst>
              <a:ext uri="{FF2B5EF4-FFF2-40B4-BE49-F238E27FC236}">
                <a16:creationId xmlns:a16="http://schemas.microsoft.com/office/drawing/2014/main" id="{3A727E79-D145-6A74-4D93-38D191833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525" y="652463"/>
            <a:ext cx="9886950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8000"/>
                <a:hueMod val="124000"/>
                <a:satMod val="148000"/>
                <a:lumMod val="124000"/>
              </a:schemeClr>
            </a:gs>
            <a:gs pos="100000">
              <a:schemeClr val="bg1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86DE8A2-E45F-4163-B246-A5162E17B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15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88A9C7-37B3-4341-BF1A-E8F3049EC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of a person raising his hand&#10;&#10;Description automatically generated">
            <a:extLst>
              <a:ext uri="{FF2B5EF4-FFF2-40B4-BE49-F238E27FC236}">
                <a16:creationId xmlns:a16="http://schemas.microsoft.com/office/drawing/2014/main" id="{5E3174E7-F26A-F744-F8A2-A0D0C3FCE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04" y="1123527"/>
            <a:ext cx="5083786" cy="4604800"/>
          </a:xfrm>
          <a:prstGeom prst="rect">
            <a:avLst/>
          </a:prstGeom>
        </p:spPr>
      </p:pic>
      <p:pic>
        <p:nvPicPr>
          <p:cNvPr id="6" name="Picture 5" descr="A colorful hexagon with a triangle&#10;&#10;Description automatically generated">
            <a:extLst>
              <a:ext uri="{FF2B5EF4-FFF2-40B4-BE49-F238E27FC236}">
                <a16:creationId xmlns:a16="http://schemas.microsoft.com/office/drawing/2014/main" id="{2B68C498-42F4-0384-A304-85A1C59CF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1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358097A1-13F3-9252-27C2-2F45E2778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3" y="852488"/>
            <a:ext cx="993457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40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034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0" name="Picture 6" descr="Skills Development Scotland – Cyber Scotland">
            <a:extLst>
              <a:ext uri="{FF2B5EF4-FFF2-40B4-BE49-F238E27FC236}">
                <a16:creationId xmlns:a16="http://schemas.microsoft.com/office/drawing/2014/main" id="{D955C507-D9F6-A5D6-9D5E-E94AA2BAC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2985" y="2456332"/>
            <a:ext cx="4260814" cy="276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ED0696-4BA2-42BF-54BE-A56F247C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2" y="182563"/>
            <a:ext cx="5529943" cy="1325563"/>
          </a:xfrm>
        </p:spPr>
        <p:txBody>
          <a:bodyPr>
            <a:normAutofit/>
          </a:bodyPr>
          <a:lstStyle/>
          <a:p>
            <a:r>
              <a:rPr lang="en-GB" b="1"/>
              <a:t>SDS Careers Service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7B485-E5CF-C757-825D-491A627AD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89" y="1690688"/>
            <a:ext cx="4128169" cy="33995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500"/>
              <a:t>Helping your child make a plan for when they leave school: </a:t>
            </a:r>
          </a:p>
          <a:p>
            <a:r>
              <a:rPr lang="en-GB" sz="2500"/>
              <a:t>1-1 meetings</a:t>
            </a:r>
          </a:p>
          <a:p>
            <a:r>
              <a:rPr lang="en-GB" sz="2500"/>
              <a:t>Group Sessions </a:t>
            </a:r>
          </a:p>
          <a:p>
            <a:r>
              <a:rPr lang="en-GB" sz="2500"/>
              <a:t>College / Uni / Employment / Apprenticeships </a:t>
            </a:r>
          </a:p>
          <a:p>
            <a:endParaRPr lang="en-GB" sz="2500"/>
          </a:p>
          <a:p>
            <a:pPr marL="0" indent="0">
              <a:buNone/>
            </a:pPr>
            <a:r>
              <a:rPr lang="en-GB" sz="2500"/>
              <a:t>Get in contact: </a:t>
            </a:r>
            <a:endParaRPr lang="en-GB" sz="2500" b="1"/>
          </a:p>
          <a:p>
            <a:pPr marL="0" indent="0">
              <a:buNone/>
            </a:pPr>
            <a:r>
              <a:rPr lang="pl-PL" sz="2500" b="1"/>
              <a:t>Suzie Brown Suzanne.Brown@sds.co.uk</a:t>
            </a:r>
            <a:r>
              <a:rPr lang="en-GB" sz="2500" b="1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D15E7-2593-1550-9448-7060821558F7}"/>
              </a:ext>
            </a:extLst>
          </p:cNvPr>
          <p:cNvSpPr txBox="1"/>
          <p:nvPr/>
        </p:nvSpPr>
        <p:spPr>
          <a:xfrm>
            <a:off x="7659287" y="5669925"/>
            <a:ext cx="3128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www.myworldofwork.co.uk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8130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Questions 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001" y="2621788"/>
            <a:ext cx="5125686" cy="341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2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Finally….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72708" y="2639861"/>
            <a:ext cx="4089075" cy="1329522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sp>
        <p:nvSpPr>
          <p:cNvPr id="6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995" y="2520769"/>
            <a:ext cx="5876010" cy="39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62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4370" y="-67163"/>
            <a:ext cx="13365440" cy="699232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A847C7-BCE7-99B4-27D8-F84CBA3BC857}"/>
              </a:ext>
            </a:extLst>
          </p:cNvPr>
          <p:cNvCxnSpPr/>
          <p:nvPr/>
        </p:nvCxnSpPr>
        <p:spPr>
          <a:xfrm flipH="1">
            <a:off x="0" y="4286250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49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92504" y="141674"/>
            <a:ext cx="11251933" cy="597437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C9C00DB-CC4B-B8C0-D8AB-8D15A5A9535A}"/>
              </a:ext>
            </a:extLst>
          </p:cNvPr>
          <p:cNvCxnSpPr/>
          <p:nvPr/>
        </p:nvCxnSpPr>
        <p:spPr>
          <a:xfrm flipH="1">
            <a:off x="1066800" y="3971925"/>
            <a:ext cx="103776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66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141" y="-124321"/>
            <a:ext cx="13308282" cy="710664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1B2C21-F9D8-2623-7A83-695D9243314D}"/>
              </a:ext>
            </a:extLst>
          </p:cNvPr>
          <p:cNvCxnSpPr/>
          <p:nvPr/>
        </p:nvCxnSpPr>
        <p:spPr>
          <a:xfrm flipH="1">
            <a:off x="371475" y="4048125"/>
            <a:ext cx="1175385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741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>
                <a:hlinkClick r:id="rId2"/>
              </a:rPr>
              <a:t>Modifications</a:t>
            </a:r>
            <a:r>
              <a:rPr lang="en-GB"/>
              <a:t> to all courses at all levels </a:t>
            </a:r>
          </a:p>
          <a:p>
            <a:pPr marL="0" indent="0">
              <a:buNone/>
            </a:pPr>
            <a:endParaRPr lang="en-GB"/>
          </a:p>
          <a:p>
            <a:r>
              <a:rPr lang="en-GB">
                <a:hlinkClick r:id="rId3"/>
              </a:rPr>
              <a:t>Exam diet </a:t>
            </a:r>
            <a:r>
              <a:rPr lang="en-GB"/>
              <a:t>22</a:t>
            </a:r>
            <a:r>
              <a:rPr lang="en-GB" baseline="30000"/>
              <a:t>th</a:t>
            </a:r>
            <a:r>
              <a:rPr lang="en-GB"/>
              <a:t> April  - 29</a:t>
            </a:r>
            <a:r>
              <a:rPr lang="en-GB" baseline="30000"/>
              <a:t>th</a:t>
            </a:r>
            <a:r>
              <a:rPr lang="en-GB"/>
              <a:t> May 2024 </a:t>
            </a:r>
          </a:p>
          <a:p>
            <a:endParaRPr lang="en-GB"/>
          </a:p>
          <a:p>
            <a:r>
              <a:rPr lang="en-GB"/>
              <a:t>Results day 6</a:t>
            </a:r>
            <a:r>
              <a:rPr lang="en-GB" baseline="30000"/>
              <a:t>th</a:t>
            </a:r>
            <a:r>
              <a:rPr lang="en-GB"/>
              <a:t> August 2024</a:t>
            </a:r>
          </a:p>
          <a:p>
            <a:endParaRPr lang="en-GB"/>
          </a:p>
          <a:p>
            <a:r>
              <a:rPr lang="en-GB"/>
              <a:t>Appeals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  <a:p>
            <a:pPr marL="0" indent="0">
              <a:buNone/>
            </a:pP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3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BCF048-8940-4354-B9EC-5AD74E283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24C14A-78BD-44B0-82BE-6A0D0A270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9F3D29-EDB1-4F1C-A0E0-36F28CE17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282F4AB-C7B8-4A86-9927-AA106AA27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B26874-5AFA-4D1E-94A9-53AF9790D7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1DA6C95-40F8-4305-89F6-17F6167C0B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A2FA2D29-AEEE-4FFA-B233-94FBE84C9B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DA5143E-FA8E-4EC1-99F7-35AE5AD4E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973667"/>
            <a:ext cx="2942210" cy="4833745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Appeals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28BCC9-4093-4FD5-83EB-7EC297F51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6608970-B45C-D014-5670-1B8D58508C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4729158"/>
              </p:ext>
            </p:extLst>
          </p:nvPr>
        </p:nvGraphicFramePr>
        <p:xfrm>
          <a:off x="5194300" y="808038"/>
          <a:ext cx="6391275" cy="5246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1647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Showbie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5" y="135351"/>
            <a:ext cx="885949" cy="838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8" y="3354747"/>
            <a:ext cx="2095792" cy="18195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0941" y="2925683"/>
            <a:ext cx="29783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Sharing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Highlighting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/>
              <a:t>Homework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54954" y="2603500"/>
            <a:ext cx="7688600" cy="34163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Right Brace 12"/>
          <p:cNvSpPr/>
          <p:nvPr/>
        </p:nvSpPr>
        <p:spPr>
          <a:xfrm>
            <a:off x="6509272" y="2925683"/>
            <a:ext cx="2151402" cy="254765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8632203" y="3942318"/>
            <a:ext cx="3490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gw18johnstonhamish@glow.sch.uk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1735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C0A3BF483AF41AD8A09F5626DE7E2" ma:contentTypeVersion="8" ma:contentTypeDescription="Create a new document." ma:contentTypeScope="" ma:versionID="58d6b6de7b872100e6f2857e5c7df836">
  <xsd:schema xmlns:xsd="http://www.w3.org/2001/XMLSchema" xmlns:xs="http://www.w3.org/2001/XMLSchema" xmlns:p="http://schemas.microsoft.com/office/2006/metadata/properties" xmlns:ns2="58326003-5b35-4a38-a977-7265fadddb7e" xmlns:ns3="d46b357e-845d-46d1-ba14-903f51b2a341" targetNamespace="http://schemas.microsoft.com/office/2006/metadata/properties" ma:root="true" ma:fieldsID="f2ada42bee00a00e5867002797dff295" ns2:_="" ns3:_="">
    <xsd:import namespace="58326003-5b35-4a38-a977-7265fadddb7e"/>
    <xsd:import namespace="d46b357e-845d-46d1-ba14-903f51b2a3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26003-5b35-4a38-a977-7265fadddb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6b357e-845d-46d1-ba14-903f51b2a34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F1C36A-8666-4402-994C-0D9E55810D02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C7DC661B-393B-487A-AB46-AA1F4795C44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7707AD-8CCF-4CD3-B66A-CFEFE6A38D6D}">
  <ds:schemaRefs>
    <ds:schemaRef ds:uri="58326003-5b35-4a38-a977-7265fadddb7e"/>
    <ds:schemaRef ds:uri="d46b357e-845d-46d1-ba14-903f51b2a3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362</Words>
  <Application>Microsoft Office PowerPoint</Application>
  <PresentationFormat>Widescreen</PresentationFormat>
  <Paragraphs>69</Paragraphs>
  <Slides>33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Wingdings 3</vt:lpstr>
      <vt:lpstr>Ion Boardroom</vt:lpstr>
      <vt:lpstr>Office Theme</vt:lpstr>
      <vt:lpstr>Senior Phase Information Evening</vt:lpstr>
      <vt:lpstr>Programme of Events</vt:lpstr>
      <vt:lpstr>PowerPoint Presentation</vt:lpstr>
      <vt:lpstr>PowerPoint Presentation</vt:lpstr>
      <vt:lpstr>PowerPoint Presentation</vt:lpstr>
      <vt:lpstr>PowerPoint Presentation</vt:lpstr>
      <vt:lpstr>Headlines</vt:lpstr>
      <vt:lpstr>Appeals</vt:lpstr>
      <vt:lpstr>Showbie</vt:lpstr>
      <vt:lpstr>PowerPoint Presentation</vt:lpstr>
      <vt:lpstr>PowerPoint Presentation</vt:lpstr>
      <vt:lpstr>PowerPoint Presentation</vt:lpstr>
      <vt:lpstr>Options Process </vt:lpstr>
      <vt:lpstr>S4 Choice Sheet</vt:lpstr>
      <vt:lpstr>S5 &amp; S6 Choice Sheet</vt:lpstr>
      <vt:lpstr>PowerPoint Presentation</vt:lpstr>
      <vt:lpstr>PowerPoint Presentation</vt:lpstr>
      <vt:lpstr>PowerPoint Presentation</vt:lpstr>
      <vt:lpstr>Subject choice N5 maths or N5 applications of maths?</vt:lpstr>
      <vt:lpstr>N5 Maths</vt:lpstr>
      <vt:lpstr>N5 Applications of Maths</vt:lpstr>
      <vt:lpstr>Topics in N5 maths an N5 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SDS Careers Service </vt:lpstr>
      <vt:lpstr>Questions ?</vt:lpstr>
      <vt:lpstr>Finally….</vt:lpstr>
    </vt:vector>
  </TitlesOfParts>
  <Company>Scottish Borders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Fagan, Paul</dc:creator>
  <cp:lastModifiedBy>Fagan, Paul</cp:lastModifiedBy>
  <cp:revision>31</cp:revision>
  <dcterms:created xsi:type="dcterms:W3CDTF">2020-04-28T14:38:10Z</dcterms:created>
  <dcterms:modified xsi:type="dcterms:W3CDTF">2024-02-28T08:24:42Z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0x010100294C0A3BF483AF41AD8A09F5626DE7E2</vt:lpwstr>
  </property>
  <property fmtid="{D5CDD505-2E9C-101B-9397-08002B2CF9AE}" pid="3" name="MSIP_Label_9fedad31-c0c2-44e8-b26c-75143ee7ed65_Enabled">
    <vt:lpwstr>true</vt:lpwstr>
  </property>
  <property fmtid="{D5CDD505-2E9C-101B-9397-08002B2CF9AE}" pid="4" name="MSIP_Label_9fedad31-c0c2-44e8-b26c-75143ee7ed65_SetDate">
    <vt:lpwstr>2021-09-27T14:59:48Z</vt:lpwstr>
  </property>
  <property fmtid="{D5CDD505-2E9C-101B-9397-08002B2CF9AE}" pid="5" name="MSIP_Label_9fedad31-c0c2-44e8-b26c-75143ee7ed65_Method">
    <vt:lpwstr>Standard</vt:lpwstr>
  </property>
  <property fmtid="{D5CDD505-2E9C-101B-9397-08002B2CF9AE}" pid="6" name="MSIP_Label_9fedad31-c0c2-44e8-b26c-75143ee7ed65_Name">
    <vt:lpwstr>OFFICIAL</vt:lpwstr>
  </property>
  <property fmtid="{D5CDD505-2E9C-101B-9397-08002B2CF9AE}" pid="7" name="MSIP_Label_9fedad31-c0c2-44e8-b26c-75143ee7ed65_SiteId">
    <vt:lpwstr>89ed32a2-9b6b-41db-bb6f-376ec8fcd11d</vt:lpwstr>
  </property>
  <property fmtid="{D5CDD505-2E9C-101B-9397-08002B2CF9AE}" pid="8" name="MSIP_Label_9fedad31-c0c2-44e8-b26c-75143ee7ed65_ActionId">
    <vt:lpwstr>91439dde-b5ea-4023-9a3d-7054a732605f</vt:lpwstr>
  </property>
  <property fmtid="{D5CDD505-2E9C-101B-9397-08002B2CF9AE}" pid="9" name="MSIP_Label_9fedad31-c0c2-44e8-b26c-75143ee7ed65_ContentBits">
    <vt:lpwstr>0</vt:lpwstr>
  </property>
</Properties>
</file>